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85"/>
    <p:restoredTop sz="73717"/>
  </p:normalViewPr>
  <p:slideViewPr>
    <p:cSldViewPr snapToGrid="0" snapToObjects="1">
      <p:cViewPr varScale="1">
        <p:scale>
          <a:sx n="80" d="100"/>
          <a:sy n="80" d="100"/>
        </p:scale>
        <p:origin x="16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F14C1-5C8E-784E-B86F-9086E8DC2555}" type="datetimeFigureOut">
              <a:rPr lang="en-US" smtClean="0"/>
              <a:t>8/26/19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725A9-BAC1-F146-976D-C3E40C2F3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99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What do you notice about this artwork?</a:t>
            </a:r>
          </a:p>
          <a:p>
            <a:r>
              <a:rPr lang="en-US" dirty="0"/>
              <a:t>-rendering of form</a:t>
            </a:r>
          </a:p>
          <a:p>
            <a:r>
              <a:rPr lang="en-US" dirty="0"/>
              <a:t>-asymmetrical composition</a:t>
            </a:r>
          </a:p>
          <a:p>
            <a:r>
              <a:rPr lang="en-US" dirty="0"/>
              <a:t>-surface manipulation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725A9-BAC1-F146-976D-C3E40C2F38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68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 with at least 4 different materials in your sketchbook to create different colors or marks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usually start by filling a coffee cup halfway with water, and microwaving it for a minute. That heats the water enough to dissolve the coffee quickly. I use about three tablespoons of instant coffee, which makes a thick, dark brown liquid. I can always thin it later with a little water if I find I need a lighter color.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-http://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gomakesomething.com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/age/coffee-paper/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Coffee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 paper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India ink (watered down) splatters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725A9-BAC1-F146-976D-C3E40C2F38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63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through ideas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Shoes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Bottles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Tools (Jim Dine)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725A9-BAC1-F146-976D-C3E40C2F38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43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725A9-BAC1-F146-976D-C3E40C2F38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41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83E30-83B4-4145-BE47-CB125F4119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48D3CF-DC70-7A4A-AEE0-55080EF24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603CF-6A66-7A4B-BB34-6945327A0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DFC5E-162C-A948-8CDE-066A8B8913C2}" type="datetimeFigureOut">
              <a:rPr lang="en-US" smtClean="0"/>
              <a:t>8/26/19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B59C6-3BC3-3B4B-BC71-3A00EE2D7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43770-14ED-A24F-B884-D8470B7DB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F809-FDD5-C143-A80C-5E231279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17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61214-CC08-CA40-94C9-BF705C8BB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FB6B4E-F061-8A4A-877E-6B3771E77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3B5D3-AABC-2542-B999-EAB708AC6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DFC5E-162C-A948-8CDE-066A8B8913C2}" type="datetimeFigureOut">
              <a:rPr lang="en-US" smtClean="0"/>
              <a:t>8/26/19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1118E-CD3A-5C48-A8B3-25BCBC31A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8ADA3-32A1-CA4C-AFDD-BE7990D36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F809-FDD5-C143-A80C-5E231279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84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160201-901F-8A4A-B021-92E7545F22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EEF1A9-4698-DC4D-83A6-EF7279569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FFF9B-F999-DD46-AAB9-3D4EA7F4D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DFC5E-162C-A948-8CDE-066A8B8913C2}" type="datetimeFigureOut">
              <a:rPr lang="en-US" smtClean="0"/>
              <a:t>8/26/19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C0C63-7E69-1342-96A6-8AB60CB95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22A10-E89B-D145-AA8D-3F3CAD4E9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F809-FDD5-C143-A80C-5E231279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30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46E8B-09C0-E54F-BAA7-28386909E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10E9A-EF22-F24C-9C2A-4127844DD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EAF94-23B6-ED42-BEF0-3F0FB1211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DFC5E-162C-A948-8CDE-066A8B8913C2}" type="datetimeFigureOut">
              <a:rPr lang="en-US" smtClean="0"/>
              <a:t>8/26/19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11C99-6BEF-4F41-B3AE-88A476BC3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B68F8-4EC2-C640-B26E-65A9BEB34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F809-FDD5-C143-A80C-5E231279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04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A9D7F-AD97-8E45-B6DC-C6B206037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61E4A-E8A5-EB40-9AAC-F42BC7F52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0679A-BAB9-1944-90D1-FB6AD4B54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DFC5E-162C-A948-8CDE-066A8B8913C2}" type="datetimeFigureOut">
              <a:rPr lang="en-US" smtClean="0"/>
              <a:t>8/26/19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564AC-E22C-3449-8213-C9AFDCEE1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8D88F-6A65-2B44-9F4B-3EB27DC02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F809-FDD5-C143-A80C-5E231279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1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1108A-11F7-FD4C-8BA4-A0C76E8D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DBA2C-A951-DA41-BCEB-B354A8FEE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25470-F7AC-8E42-91CD-0CC161C81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FC0A6-19C8-B140-B099-D15CDD1D9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DFC5E-162C-A948-8CDE-066A8B8913C2}" type="datetimeFigureOut">
              <a:rPr lang="en-US" smtClean="0"/>
              <a:t>8/26/19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B3BF08-66F7-574E-9A15-A940AFFB8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E40D4F-6BE3-6148-BE25-8D73FC17A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F809-FDD5-C143-A80C-5E231279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65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E42B0-033C-BF48-9F5B-1247D4021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21EA9-356E-B04D-960D-7C4FFAC0E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D8C9B-9934-D846-941A-4FF1193F1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E601C7-A2C5-4840-AB9C-BF8BE1A516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D2E3A9-ACE6-E946-A510-CD91FD309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FC5919-2B37-8B4C-AA21-F8377B765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DFC5E-162C-A948-8CDE-066A8B8913C2}" type="datetimeFigureOut">
              <a:rPr lang="en-US" smtClean="0"/>
              <a:t>8/26/19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36D159-AEEF-0C46-AD82-93AA5FC73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57D44D-E579-3044-AEA5-7F5F2D1A7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F809-FDD5-C143-A80C-5E231279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25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C38E7-46D1-B04C-8078-6D5A76E9A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3958DB-F825-104A-938A-9F1A71BE9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DFC5E-162C-A948-8CDE-066A8B8913C2}" type="datetimeFigureOut">
              <a:rPr lang="en-US" smtClean="0"/>
              <a:t>8/26/19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E22BCF-92DC-494D-8D9B-6E4901D85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C22C0B-0783-9E4E-A292-A54972FE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F809-FDD5-C143-A80C-5E231279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24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4E0C1F-E3D5-ED4A-8527-AACDAE52E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DFC5E-162C-A948-8CDE-066A8B8913C2}" type="datetimeFigureOut">
              <a:rPr lang="en-US" smtClean="0"/>
              <a:t>8/26/19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4C2FC9-DA3C-E64A-8FAC-160154046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054DB-B052-5040-BAD1-F24BFB6E3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F809-FDD5-C143-A80C-5E231279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13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23CEB-40EE-A041-BD44-C403419A5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8A1EB-10AC-F54D-80F2-33911E156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265D2C-1231-8C44-B2DB-8238927BC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033CA-5DBB-C64B-85B3-AB4AEAD96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DFC5E-162C-A948-8CDE-066A8B8913C2}" type="datetimeFigureOut">
              <a:rPr lang="en-US" smtClean="0"/>
              <a:t>8/26/19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1BF488-39C0-5249-B147-68CAE405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AEA24-3F7E-5B49-B40C-285A4F79C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F809-FDD5-C143-A80C-5E231279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65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0D4A0-4140-1B45-A379-7F2B2A238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772C0A-4D58-3A43-9A6B-A5D3F8FCE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CEC6D8-6E14-5240-B1ED-D0121CBC4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824C4-6F1F-7C47-8FA3-29D5A5F5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DFC5E-162C-A948-8CDE-066A8B8913C2}" type="datetimeFigureOut">
              <a:rPr lang="en-US" smtClean="0"/>
              <a:t>8/26/19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239BF-3F7C-994E-8EB8-D345F7C18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3B58B-00B1-9840-9A3A-6C3EA9CF7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4F809-FDD5-C143-A80C-5E231279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11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EE6E20-7B3F-244B-92EB-E1FECADA2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B47C6-2532-5B48-8138-920B9AB22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14394-52B1-D04D-96DC-6E26F22F6B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DFC5E-162C-A948-8CDE-066A8B8913C2}" type="datetimeFigureOut">
              <a:rPr lang="en-US" smtClean="0"/>
              <a:t>8/26/19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37823-6620-D045-9544-CF72A7A65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2F07D-3D56-B644-8FBF-8C22A75CB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4F809-FDD5-C143-A80C-5E2312791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5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10" Type="http://schemas.openxmlformats.org/officeDocument/2006/relationships/image" Target="../media/image17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31012C-1437-C141-B5CB-5C35BBD70FD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3758" y="344863"/>
            <a:ext cx="6872922" cy="61533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59617A-009F-274E-BA99-08C15B2507A1}"/>
              </a:ext>
            </a:extLst>
          </p:cNvPr>
          <p:cNvSpPr txBox="1"/>
          <p:nvPr/>
        </p:nvSpPr>
        <p:spPr>
          <a:xfrm>
            <a:off x="420624" y="877824"/>
            <a:ext cx="504291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Rendering of form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Asymmetrical composition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Surface manipulation</a:t>
            </a:r>
          </a:p>
        </p:txBody>
      </p:sp>
    </p:spTree>
    <p:extLst>
      <p:ext uri="{BB962C8B-B14F-4D97-AF65-F5344CB8AC3E}">
        <p14:creationId xmlns:p14="http://schemas.microsoft.com/office/powerpoint/2010/main" val="172435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909269-387D-A241-8471-F52C454C1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0"/>
            <a:ext cx="5037667" cy="3778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BBC00E-9CA8-5047-8D30-026658740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332" y="143653"/>
            <a:ext cx="3592836" cy="38147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AB8ED1-BFFA-7640-844B-CF2A2E7B4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3308465"/>
            <a:ext cx="5334000" cy="3549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1F05AE-D8FA-964B-A9CC-07B7FC3144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3628205"/>
            <a:ext cx="4853517" cy="32297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215CA4-048F-7C4B-8B20-0372FA41EF8C}"/>
              </a:ext>
            </a:extLst>
          </p:cNvPr>
          <p:cNvSpPr/>
          <p:nvPr/>
        </p:nvSpPr>
        <p:spPr>
          <a:xfrm>
            <a:off x="9093200" y="366205"/>
            <a:ext cx="2971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Experiment with at least 4 different materials in your sketchbook to create different colors or marks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82A6F9-F91D-B748-BD1B-C515E3F7D698}"/>
              </a:ext>
            </a:extLst>
          </p:cNvPr>
          <p:cNvSpPr txBox="1"/>
          <p:nvPr/>
        </p:nvSpPr>
        <p:spPr>
          <a:xfrm>
            <a:off x="227968" y="3808287"/>
            <a:ext cx="1981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Coffee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Tea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Tissue paper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Berries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India ink (watered down) splatters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130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E21BD7-2D04-344A-89A9-763001635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0931"/>
            <a:ext cx="7366000" cy="54961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0D2067-E1DB-E946-96B2-D34B51E45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48ED1D-798A-C44D-85C6-D7B15A4F95D5}"/>
              </a:ext>
            </a:extLst>
          </p:cNvPr>
          <p:cNvSpPr txBox="1"/>
          <p:nvPr/>
        </p:nvSpPr>
        <p:spPr>
          <a:xfrm>
            <a:off x="2590800" y="510931"/>
            <a:ext cx="3498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Wangechi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Mutu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E74F81-6A91-D44C-94D6-A5D275D78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444" y="0"/>
            <a:ext cx="526142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361B4F-E16B-6147-833E-E756AD79C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" y="0"/>
            <a:ext cx="4038600" cy="69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992E5-C52C-144B-AD36-B07FBA306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you’ve experimented with staining…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95D48-F5C5-E04B-BAC9-CF56D67B7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object are you going to draw?</a:t>
            </a:r>
          </a:p>
          <a:p>
            <a:pPr lvl="1"/>
            <a:r>
              <a:rPr lang="en-US" dirty="0"/>
              <a:t>It should be a 3Dimensional object (NOT A PHOTO), drawn large on the paper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8725C-0EBF-D641-AE90-87358F40E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42" y="0"/>
            <a:ext cx="1036811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9FD76F-7D5D-6D48-B692-82888E1A4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7714"/>
            <a:ext cx="12192000" cy="5422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F63EEE-6001-9B4E-B782-85761F5D7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130EDD-D95C-8B49-B125-B89D5C59C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9960" y="-1"/>
            <a:ext cx="489204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F3C3E4-D098-B244-8436-99B817004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1424" y="-2"/>
            <a:ext cx="1005431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4810CC-C595-8B49-91E8-9EDDF73E0D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3742" y="0"/>
            <a:ext cx="590641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67864A-11DE-B243-907A-CE19829F5A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816428"/>
            <a:ext cx="12192000" cy="5225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39BCEB-8B86-6E4A-AFF8-EABAA19893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3941" y="0"/>
            <a:ext cx="7384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992E5-C52C-144B-AD36-B07FBA306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you’ve experimented with staining…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95D48-F5C5-E04B-BAC9-CF56D67B7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What object are you going to draw?</a:t>
            </a:r>
          </a:p>
          <a:p>
            <a:pPr lvl="1"/>
            <a:r>
              <a:rPr lang="en-US" dirty="0"/>
              <a:t>It should be a 3Dimensional object (NOT A PHOTO), drawn large on the paper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Sketch out 3 thumbnail compositions (big enough so we can see what is going on)</a:t>
            </a:r>
          </a:p>
          <a:p>
            <a:pPr lvl="1"/>
            <a:r>
              <a:rPr lang="en-US" dirty="0"/>
              <a:t>Where will the object be placed on the paper (not always in the center)</a:t>
            </a:r>
          </a:p>
          <a:p>
            <a:pPr lvl="1"/>
            <a:r>
              <a:rPr lang="en-US" dirty="0"/>
              <a:t>Try having some of the object going off the edge of the paper</a:t>
            </a:r>
          </a:p>
          <a:p>
            <a:pPr lvl="1"/>
            <a:r>
              <a:rPr lang="en-US" dirty="0"/>
              <a:t>Where will the background staining be in relation to the drawn object?</a:t>
            </a:r>
          </a:p>
        </p:txBody>
      </p:sp>
    </p:spTree>
    <p:extLst>
      <p:ext uri="{BB962C8B-B14F-4D97-AF65-F5344CB8AC3E}">
        <p14:creationId xmlns:p14="http://schemas.microsoft.com/office/powerpoint/2010/main" val="3057247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12767-C4D4-1443-84F0-489DCBF04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of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DAE41-A237-9541-822F-69C38CC48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Graphite, ebony</a:t>
            </a:r>
          </a:p>
          <a:p>
            <a:r>
              <a:rPr lang="en-US" dirty="0"/>
              <a:t>Blending stump OR </a:t>
            </a:r>
            <a:r>
              <a:rPr lang="en-US" dirty="0" err="1"/>
              <a:t>tortillion</a:t>
            </a:r>
            <a:endParaRPr lang="en-US" dirty="0"/>
          </a:p>
          <a:p>
            <a:r>
              <a:rPr lang="en-US" dirty="0"/>
              <a:t>Charcoal pencils</a:t>
            </a:r>
          </a:p>
          <a:p>
            <a:r>
              <a:rPr lang="en-US" dirty="0"/>
              <a:t>Pen</a:t>
            </a:r>
          </a:p>
          <a:p>
            <a:r>
              <a:rPr lang="en-US" dirty="0"/>
              <a:t>Eraser- carve out a white highlight</a:t>
            </a:r>
          </a:p>
          <a:p>
            <a:endParaRPr lang="en-US" dirty="0"/>
          </a:p>
          <a:p>
            <a:r>
              <a:rPr lang="en-US" sz="4000" b="1" i="1" dirty="0"/>
              <a:t>I can render my object to appear 3Dimensional.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449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324</Words>
  <Application>Microsoft Macintosh PowerPoint</Application>
  <PresentationFormat>Widescreen</PresentationFormat>
  <Paragraphs>50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After you’ve experimented with staining…</vt:lpstr>
      <vt:lpstr>After you’ve experimented with staining…</vt:lpstr>
      <vt:lpstr>Rendering of Form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Sulzen</dc:creator>
  <cp:lastModifiedBy>Heather Sulzen</cp:lastModifiedBy>
  <cp:revision>9</cp:revision>
  <dcterms:created xsi:type="dcterms:W3CDTF">2018-08-23T20:34:29Z</dcterms:created>
  <dcterms:modified xsi:type="dcterms:W3CDTF">2019-08-26T10:36:45Z</dcterms:modified>
</cp:coreProperties>
</file>