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2"/>
    <p:restoredTop sz="92412"/>
  </p:normalViewPr>
  <p:slideViewPr>
    <p:cSldViewPr snapToGrid="0" snapToObjects="1">
      <p:cViewPr varScale="1">
        <p:scale>
          <a:sx n="65" d="100"/>
          <a:sy n="65" d="100"/>
        </p:scale>
        <p:origin x="23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D3823-032C-274A-B87F-2E4C3F0A0A50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BC079-2768-8745-BB80-B0A2A979D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4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5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9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9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6D2F-9AA6-3D4D-96BC-4D202FBA5349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9C812-AFE6-B640-A190-4630FAC0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XWiPTfqFcNk" TargetMode="Externa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2"/>
            <a:ext cx="7288530" cy="24796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Scratchboard Still Life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30" y="0"/>
            <a:ext cx="490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1. Lightly sketch your favorite composition on the scratchboard with a pencil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74" y="1765064"/>
            <a:ext cx="6867954" cy="5092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68507">
            <a:off x="8204887" y="2397211"/>
            <a:ext cx="3558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Your eraser may leave a mark!!!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30" y="0"/>
            <a:ext cx="49034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0"/>
            <a:ext cx="121920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2. Check out an </a:t>
            </a:r>
            <a:r>
              <a:rPr lang="en-US" dirty="0" err="1" smtClean="0">
                <a:solidFill>
                  <a:schemeClr val="bg1"/>
                </a:solidFill>
              </a:rPr>
              <a:t>exacto</a:t>
            </a:r>
            <a:r>
              <a:rPr lang="en-US" dirty="0" smtClean="0">
                <a:solidFill>
                  <a:schemeClr val="bg1"/>
                </a:solidFill>
              </a:rPr>
              <a:t> knife and start scratching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049" y="16165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b="1" u="sng" dirty="0" smtClean="0">
                <a:solidFill>
                  <a:schemeClr val="bg1"/>
                </a:solidFill>
              </a:rPr>
              <a:t>Think about</a:t>
            </a:r>
            <a:r>
              <a:rPr lang="mr-IN" sz="4000" b="1" u="sng" dirty="0" smtClean="0">
                <a:solidFill>
                  <a:schemeClr val="bg1"/>
                </a:solidFill>
              </a:rPr>
              <a:t>…</a:t>
            </a:r>
            <a:endParaRPr lang="en-US" sz="4000" b="1" u="sng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Cross-contour lines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Hatching cross hatching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Contrast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Pressure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7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373062" y="522198"/>
            <a:ext cx="11445875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 dirty="0" smtClean="0"/>
              <a:t>Mark-Making</a:t>
            </a:r>
            <a:endParaRPr lang="en-US" altLang="x-none" sz="1400" b="1" u="sng" dirty="0"/>
          </a:p>
          <a:p>
            <a:r>
              <a:rPr lang="en-US" altLang="x-none" sz="1400" b="1" dirty="0"/>
              <a:t>4- </a:t>
            </a:r>
            <a:r>
              <a:rPr lang="en-US" altLang="x-none" sz="1400" b="1" dirty="0" smtClean="0"/>
              <a:t>All five techniques (Stippling, Hatching, Cross Hatching, Implied Line, Line design) have been successfully incorporated, twice each, into the work of art creating a sense of texture and value.</a:t>
            </a:r>
            <a:endParaRPr lang="en-US" altLang="x-none" sz="1400" b="1" dirty="0"/>
          </a:p>
          <a:p>
            <a:endParaRPr lang="en-US" altLang="x-none" sz="1400" b="1" dirty="0"/>
          </a:p>
          <a:p>
            <a:r>
              <a:rPr lang="en-US" altLang="x-none" sz="1400" b="1" dirty="0"/>
              <a:t>3- </a:t>
            </a:r>
            <a:r>
              <a:rPr lang="en-US" altLang="x-none" sz="1400" b="1" dirty="0" smtClean="0"/>
              <a:t>All five techniques were used but may not be used twice throughout the piece or not used successfully.</a:t>
            </a:r>
          </a:p>
          <a:p>
            <a:r>
              <a:rPr lang="en-US" altLang="x-none" sz="1400" b="1" dirty="0" smtClean="0"/>
              <a:t>2- Only three of the five techniques were used.</a:t>
            </a:r>
          </a:p>
          <a:p>
            <a:r>
              <a:rPr lang="en-US" altLang="x-none" sz="1400" b="1" dirty="0" smtClean="0"/>
              <a:t>1- Only two of the five techniques were used.</a:t>
            </a:r>
          </a:p>
          <a:p>
            <a:endParaRPr lang="en-US" altLang="x-none" sz="1400" b="1" dirty="0"/>
          </a:p>
          <a:p>
            <a:r>
              <a:rPr lang="en-US" altLang="x-none" sz="1400" b="1" u="sng" dirty="0" smtClean="0"/>
              <a:t>Composition</a:t>
            </a:r>
            <a:endParaRPr lang="en-US" altLang="x-none" sz="1400" b="1" u="sng" dirty="0"/>
          </a:p>
          <a:p>
            <a:r>
              <a:rPr lang="en-US" altLang="x-none" sz="1400" b="1" dirty="0"/>
              <a:t>4- </a:t>
            </a:r>
            <a:r>
              <a:rPr lang="en-US" altLang="x-none" sz="1400" b="1" dirty="0" smtClean="0"/>
              <a:t>The triangle method was successfully used in creating a balanced work of art. Techniques were repeated throughout composition</a:t>
            </a:r>
            <a:r>
              <a:rPr lang="en-US" altLang="x-none" sz="1400" b="1" dirty="0"/>
              <a:t> </a:t>
            </a:r>
            <a:r>
              <a:rPr lang="en-US" altLang="x-none" sz="1400" b="1" dirty="0" smtClean="0"/>
              <a:t>to create movement. Objects chosen are depicted life like and there is not too much empty space in composition. </a:t>
            </a:r>
            <a:endParaRPr lang="en-US" altLang="x-none" sz="1400" b="1" dirty="0"/>
          </a:p>
          <a:p>
            <a:endParaRPr lang="en-US" altLang="x-none" sz="1400" b="1" dirty="0"/>
          </a:p>
          <a:p>
            <a:r>
              <a:rPr lang="en-US" altLang="x-none" sz="1400" b="1" dirty="0" smtClean="0"/>
              <a:t>3-The Triangle method was successfully used in creating a balanced work of art but there was no repetition of the techniques. </a:t>
            </a:r>
          </a:p>
          <a:p>
            <a:r>
              <a:rPr lang="en-US" altLang="x-none" sz="1400" b="1" dirty="0" smtClean="0"/>
              <a:t>2-The art work is not balanced successfully. </a:t>
            </a:r>
          </a:p>
          <a:p>
            <a:r>
              <a:rPr lang="en-US" altLang="x-none" sz="1400" b="1" dirty="0" smtClean="0"/>
              <a:t>1- No thought is evident in the composition of this piece, too much empty space. </a:t>
            </a:r>
            <a:endParaRPr lang="en-US" altLang="x-none" sz="1400" b="1" dirty="0"/>
          </a:p>
          <a:p>
            <a:endParaRPr lang="en-US" altLang="x-none" sz="1400" b="1" dirty="0"/>
          </a:p>
          <a:p>
            <a:r>
              <a:rPr lang="en-US" altLang="x-none" sz="1400" b="1" u="sng" dirty="0"/>
              <a:t>Value</a:t>
            </a:r>
          </a:p>
          <a:p>
            <a:r>
              <a:rPr lang="en-US" altLang="x-none" sz="1400" b="1" dirty="0"/>
              <a:t>4-The Highlights, midtone, core shadow, cast shadow, and reflective light are used successfully to depict 3-D objects in 2D form. </a:t>
            </a:r>
          </a:p>
          <a:p>
            <a:endParaRPr lang="en-US" altLang="x-none" sz="1400" b="1" dirty="0"/>
          </a:p>
          <a:p>
            <a:r>
              <a:rPr lang="en-US" altLang="x-none" sz="1400" b="1" dirty="0"/>
              <a:t>3- Only three </a:t>
            </a:r>
            <a:r>
              <a:rPr lang="en-US" altLang="x-none" sz="1400" b="1" dirty="0" smtClean="0"/>
              <a:t>values, created by the build up of the techniques, </a:t>
            </a:r>
            <a:r>
              <a:rPr lang="en-US" altLang="x-none" sz="1400" b="1" dirty="0"/>
              <a:t>can be seen used throughout.</a:t>
            </a:r>
          </a:p>
          <a:p>
            <a:r>
              <a:rPr lang="en-US" altLang="x-none" sz="1400" b="1" dirty="0"/>
              <a:t>2- Only two values can be seen used throughout. </a:t>
            </a:r>
          </a:p>
          <a:p>
            <a:r>
              <a:rPr lang="en-US" altLang="x-none" sz="1400" b="1" dirty="0"/>
              <a:t>1-Cast shadows are forgotten about in the final work of art.</a:t>
            </a:r>
          </a:p>
          <a:p>
            <a:endParaRPr lang="en-US" altLang="x-none" sz="1400" b="1" dirty="0"/>
          </a:p>
          <a:p>
            <a:r>
              <a:rPr lang="en-US" altLang="x-none" sz="1400" b="1" u="sng" dirty="0" smtClean="0"/>
              <a:t>Craftsmanship</a:t>
            </a:r>
            <a:endParaRPr lang="en-US" altLang="x-none" sz="1400" b="1" u="sng" dirty="0"/>
          </a:p>
          <a:p>
            <a:r>
              <a:rPr lang="en-US" altLang="x-none" sz="1400" b="1" dirty="0"/>
              <a:t>4- </a:t>
            </a:r>
            <a:r>
              <a:rPr lang="en-US" altLang="x-none" sz="1400" b="1" dirty="0" smtClean="0"/>
              <a:t>Mark-making is clean and precise. Transitions between line techniques are smooth. </a:t>
            </a:r>
            <a:endParaRPr lang="en-US" altLang="x-none" sz="1400" b="1" dirty="0"/>
          </a:p>
          <a:p>
            <a:endParaRPr lang="en-US" altLang="x-none" sz="1400" b="1" dirty="0"/>
          </a:p>
          <a:p>
            <a:r>
              <a:rPr lang="en-US" altLang="x-none" sz="1400" b="1" dirty="0"/>
              <a:t>3- T</a:t>
            </a:r>
            <a:r>
              <a:rPr lang="en-US" altLang="x-none" sz="1400" b="1" dirty="0" smtClean="0"/>
              <a:t>ransitions are not smooth. </a:t>
            </a:r>
          </a:p>
          <a:p>
            <a:r>
              <a:rPr lang="en-US" altLang="x-none" sz="1400" b="1" dirty="0" smtClean="0"/>
              <a:t>2- There are eraser marks and smudges left from sketching out the collage on final piece. </a:t>
            </a:r>
          </a:p>
          <a:p>
            <a:r>
              <a:rPr lang="en-US" altLang="x-none" sz="1400" b="1" dirty="0" smtClean="0"/>
              <a:t>1- There are pencil marks that can be seen from sketching. </a:t>
            </a:r>
            <a:endParaRPr lang="en-US" altLang="x-none" sz="1400" b="1" dirty="0"/>
          </a:p>
        </p:txBody>
      </p:sp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152400" y="122238"/>
            <a:ext cx="11264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dirty="0"/>
              <a:t>Art 1/ </a:t>
            </a:r>
            <a:r>
              <a:rPr lang="en-US" altLang="x-none" dirty="0" smtClean="0"/>
              <a:t>Varied Line Composition</a:t>
            </a:r>
            <a:r>
              <a:rPr lang="en-US" altLang="x-none" dirty="0"/>
              <a:t>	Name</a:t>
            </a:r>
            <a:r>
              <a:rPr lang="en-US" altLang="x-none" u="sng" dirty="0"/>
              <a:t>			 </a:t>
            </a:r>
            <a:r>
              <a:rPr lang="en-US" altLang="x-none" dirty="0"/>
              <a:t>	Block</a:t>
            </a:r>
            <a:r>
              <a:rPr lang="en-US" altLang="x-none" u="sng" dirty="0"/>
              <a:t>	</a:t>
            </a:r>
            <a:r>
              <a:rPr lang="en-US" altLang="x-none" dirty="0"/>
              <a:t>	Final Grade</a:t>
            </a:r>
            <a:r>
              <a:rPr lang="en-US" altLang="x-none" u="sng" dirty="0"/>
              <a:t>	</a:t>
            </a:r>
            <a:endParaRPr lang="en-US" altLang="x-non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905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1224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8936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40038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6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20" y="365125"/>
            <a:ext cx="6121106" cy="388559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 can draw a still life on scratch board depicting the different forms with values using line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36" y="4250723"/>
            <a:ext cx="3978875" cy="22489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06" y="0"/>
            <a:ext cx="5232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36" y="4250723"/>
            <a:ext cx="3978875" cy="22489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06" y="0"/>
            <a:ext cx="5232694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605" y="43848"/>
            <a:ext cx="6910136" cy="420687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Tape scratchboard into SB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2. write a reflection on using the scratch board in SB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 tools will we be using?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https://www.youtube.com/watch?v=XWiPTfqFcNk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Take notes in SB during video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Only watch first minute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157" y="1690688"/>
            <a:ext cx="5016843" cy="50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90" y="1825625"/>
            <a:ext cx="606171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What is wrong with this drawing?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u="sng" dirty="0" smtClean="0">
                <a:solidFill>
                  <a:schemeClr val="bg1"/>
                </a:solidFill>
              </a:rPr>
              <a:t>Setting up for your drawing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Select 3-4 objects from the storage closet as a group (doesn’t have to be white)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Arrange them on desk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3 thumbnail sketches of different </a:t>
            </a:r>
            <a:r>
              <a:rPr lang="en-US" sz="4000" i="1" dirty="0" smtClean="0">
                <a:solidFill>
                  <a:schemeClr val="bg1"/>
                </a:solidFill>
              </a:rPr>
              <a:t>compositions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92" y="1180671"/>
            <a:ext cx="3632886" cy="368789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 can draw 3 Thumbnail sketches of different compositions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9241" y="0"/>
            <a:ext cx="6480809" cy="6858000"/>
          </a:xfrm>
        </p:spPr>
      </p:pic>
    </p:spTree>
    <p:extLst>
      <p:ext uri="{BB962C8B-B14F-4D97-AF65-F5344CB8AC3E}">
        <p14:creationId xmlns:p14="http://schemas.microsoft.com/office/powerpoint/2010/main" val="7763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0"/>
            <a:ext cx="88205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399005"/>
            <a:ext cx="5960076" cy="2458995"/>
          </a:xfrm>
        </p:spPr>
        <p:txBody>
          <a:bodyPr/>
          <a:lstStyle/>
          <a:p>
            <a:pPr algn="ctr"/>
            <a:r>
              <a:rPr lang="en-US" b="1" dirty="0" smtClean="0"/>
              <a:t>I can draw 3 Thumbnail sketches of different compositions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48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65125"/>
            <a:ext cx="8128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434</Words>
  <Application>Microsoft Macintosh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Mangal</vt:lpstr>
      <vt:lpstr>Arial</vt:lpstr>
      <vt:lpstr>Office Theme</vt:lpstr>
      <vt:lpstr>Scratchboard Still Life</vt:lpstr>
      <vt:lpstr>I can draw a still life on scratch board depicting the different forms with values using line</vt:lpstr>
      <vt:lpstr>Tape scratchboard into SB  2. write a reflection on using the scratch board in SB</vt:lpstr>
      <vt:lpstr>What tools will we be using?</vt:lpstr>
      <vt:lpstr>PowerPoint Presentation</vt:lpstr>
      <vt:lpstr>Setting up for your drawing</vt:lpstr>
      <vt:lpstr>I can draw 3 Thumbnail sketches of different compositions</vt:lpstr>
      <vt:lpstr>I can draw 3 Thumbnail sketches of different compositions</vt:lpstr>
      <vt:lpstr>PowerPoint Presentation</vt:lpstr>
      <vt:lpstr>1. Lightly sketch your favorite composition on the scratchboard with a pencil</vt:lpstr>
      <vt:lpstr>2. Check out an exacto knife and start scratching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Scratchboard Still Life</dc:title>
  <dc:creator>Heather Sulzen</dc:creator>
  <cp:lastModifiedBy>Heather Sulzen</cp:lastModifiedBy>
  <cp:revision>7</cp:revision>
  <dcterms:created xsi:type="dcterms:W3CDTF">2017-09-21T13:56:45Z</dcterms:created>
  <dcterms:modified xsi:type="dcterms:W3CDTF">2017-09-25T19:48:02Z</dcterms:modified>
</cp:coreProperties>
</file>