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7"/>
    <p:restoredTop sz="92781"/>
  </p:normalViewPr>
  <p:slideViewPr>
    <p:cSldViewPr snapToGrid="0" snapToObjects="1">
      <p:cViewPr varScale="1">
        <p:scale>
          <a:sx n="61" d="100"/>
          <a:sy n="61" d="100"/>
        </p:scale>
        <p:origin x="39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65B46-AAFA-F544-9E9F-40E534D45C8B}" type="datetimeFigureOut">
              <a:rPr lang="en-US" smtClean="0"/>
              <a:t>1/9/17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E117E-1BA2-BC4E-A9D8-381AEBB48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3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Profile View facial features. Draw at least one eye, nose, mouth and ear from the two pages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EC5B0-3365-A941-BC6B-BE00A71872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67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Profile View facial features. Draw at least one eye, nose, mouth and ear from the two pages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EC5B0-3365-A941-BC6B-BE00A71872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45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Profile View facial features. Draw at least one eye, nose, mouth and ear from the two pages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EC5B0-3365-A941-BC6B-BE00A71872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75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1565-6791-E647-9D62-5E9633427EFF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038C-6E04-0C4D-B053-71080941B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32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1565-6791-E647-9D62-5E9633427EFF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038C-6E04-0C4D-B053-71080941B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1565-6791-E647-9D62-5E9633427EFF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038C-6E04-0C4D-B053-71080941B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34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1565-6791-E647-9D62-5E9633427EFF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038C-6E04-0C4D-B053-71080941B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4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1565-6791-E647-9D62-5E9633427EFF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038C-6E04-0C4D-B053-71080941B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37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1565-6791-E647-9D62-5E9633427EFF}" type="datetimeFigureOut">
              <a:rPr lang="en-US" smtClean="0"/>
              <a:t>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038C-6E04-0C4D-B053-71080941B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1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1565-6791-E647-9D62-5E9633427EFF}" type="datetimeFigureOut">
              <a:rPr lang="en-US" smtClean="0"/>
              <a:t>1/9/17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038C-6E04-0C4D-B053-71080941B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2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1565-6791-E647-9D62-5E9633427EFF}" type="datetimeFigureOut">
              <a:rPr lang="en-US" smtClean="0"/>
              <a:t>1/9/17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038C-6E04-0C4D-B053-71080941B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0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1565-6791-E647-9D62-5E9633427EFF}" type="datetimeFigureOut">
              <a:rPr lang="en-US" smtClean="0"/>
              <a:t>1/9/17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038C-6E04-0C4D-B053-71080941B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4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1565-6791-E647-9D62-5E9633427EFF}" type="datetimeFigureOut">
              <a:rPr lang="en-US" smtClean="0"/>
              <a:t>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038C-6E04-0C4D-B053-71080941B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69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1565-6791-E647-9D62-5E9633427EFF}" type="datetimeFigureOut">
              <a:rPr lang="en-US" smtClean="0"/>
              <a:t>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038C-6E04-0C4D-B053-71080941B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83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71565-6791-E647-9D62-5E9633427EFF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1038C-6E04-0C4D-B053-71080941B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4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4" Type="http://schemas.openxmlformats.org/officeDocument/2006/relationships/image" Target="../media/image26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4" Type="http://schemas.openxmlformats.org/officeDocument/2006/relationships/image" Target="../media/image21.tiff"/><Relationship Id="rId5" Type="http://schemas.openxmlformats.org/officeDocument/2006/relationships/image" Target="../media/image22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4" Type="http://schemas.openxmlformats.org/officeDocument/2006/relationships/image" Target="../media/image24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8200"/>
            <a:ext cx="6096000" cy="5257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2563" y="0"/>
            <a:ext cx="643943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28981" y="76200"/>
            <a:ext cx="1266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Profile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27745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942"/>
          <a:stretch/>
        </p:blipFill>
        <p:spPr>
          <a:xfrm>
            <a:off x="9220200" y="997527"/>
            <a:ext cx="2971799" cy="48114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6161"/>
          <a:stretch/>
        </p:blipFill>
        <p:spPr>
          <a:xfrm>
            <a:off x="0" y="997528"/>
            <a:ext cx="2971800" cy="44265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997526"/>
            <a:ext cx="2971800" cy="442652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13363" y="997527"/>
            <a:ext cx="2971800" cy="442652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220200" y="997525"/>
            <a:ext cx="2971800" cy="481150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06836" y="997527"/>
            <a:ext cx="3013363" cy="481150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79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59255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9255" y="0"/>
            <a:ext cx="385925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8510" y="0"/>
            <a:ext cx="4275016" cy="759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5925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9255" y="-870432"/>
            <a:ext cx="4349080" cy="77284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335" y="0"/>
            <a:ext cx="38592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976037" cy="88425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9255" y="0"/>
            <a:ext cx="4901973" cy="87109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8428" y="0"/>
            <a:ext cx="4463572" cy="793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29" y="0"/>
            <a:ext cx="385925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029" y="0"/>
            <a:ext cx="3859255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565" y="233917"/>
            <a:ext cx="4362528" cy="775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4763386" cy="84646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9255" y="-404037"/>
            <a:ext cx="4710587" cy="83708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260" y="352383"/>
            <a:ext cx="4284921" cy="761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7381" y="0"/>
            <a:ext cx="385925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8691" y="0"/>
            <a:ext cx="38592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8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65820"/>
          <a:stretch/>
        </p:blipFill>
        <p:spPr>
          <a:xfrm>
            <a:off x="125335" y="-276902"/>
            <a:ext cx="2482954" cy="378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73718" t="24262" r="7279" b="63497"/>
          <a:stretch/>
        </p:blipFill>
        <p:spPr>
          <a:xfrm>
            <a:off x="125335" y="3752539"/>
            <a:ext cx="2878112" cy="25583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5652" y="-2555810"/>
            <a:ext cx="5566348" cy="105690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951" y="0"/>
            <a:ext cx="2638269" cy="36276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40388" y="0"/>
            <a:ext cx="2638269" cy="36276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9804" y="3784600"/>
            <a:ext cx="2703644" cy="25262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62927" y="3768569"/>
            <a:ext cx="2703644" cy="25262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68961" y="745553"/>
            <a:ext cx="2084509" cy="19976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88328" y="745553"/>
            <a:ext cx="2084509" cy="19976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9040" y="3784600"/>
            <a:ext cx="1739736" cy="19976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09304" y="3768569"/>
            <a:ext cx="1739736" cy="19976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2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5691" y="-1"/>
            <a:ext cx="8138589" cy="72252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130" r="51201"/>
          <a:stretch/>
        </p:blipFill>
        <p:spPr>
          <a:xfrm flipH="1">
            <a:off x="6199027" y="0"/>
            <a:ext cx="2594370" cy="75225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8996" y="-14992"/>
            <a:ext cx="2338465" cy="226351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9311" y="3405264"/>
            <a:ext cx="1648919" cy="226351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73178" y="3405263"/>
            <a:ext cx="1648919" cy="226351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67461" y="-14991"/>
            <a:ext cx="2278504" cy="226351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05926" y="1724892"/>
            <a:ext cx="1716968" cy="16803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934913" y="1724891"/>
            <a:ext cx="1716968" cy="16803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77844" y="4475074"/>
            <a:ext cx="1716968" cy="16803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21344" y="4454292"/>
            <a:ext cx="1716968" cy="16803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61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Macintosh PowerPoint</Application>
  <PresentationFormat>Widescreen</PresentationFormat>
  <Paragraphs>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Sulzen</dc:creator>
  <cp:lastModifiedBy>Heather Sulzen</cp:lastModifiedBy>
  <cp:revision>1</cp:revision>
  <dcterms:created xsi:type="dcterms:W3CDTF">2017-01-09T16:51:28Z</dcterms:created>
  <dcterms:modified xsi:type="dcterms:W3CDTF">2017-01-09T16:52:10Z</dcterms:modified>
</cp:coreProperties>
</file>