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8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9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75" r:id="rId2"/>
    <p:sldId id="279" r:id="rId3"/>
    <p:sldId id="256" r:id="rId4"/>
    <p:sldId id="273" r:id="rId5"/>
    <p:sldId id="261" r:id="rId6"/>
    <p:sldId id="274" r:id="rId7"/>
    <p:sldId id="672" r:id="rId8"/>
    <p:sldId id="673" r:id="rId9"/>
    <p:sldId id="674" r:id="rId10"/>
    <p:sldId id="260" r:id="rId11"/>
    <p:sldId id="257" r:id="rId12"/>
    <p:sldId id="265" r:id="rId13"/>
    <p:sldId id="258" r:id="rId14"/>
    <p:sldId id="259" r:id="rId15"/>
    <p:sldId id="262" r:id="rId16"/>
    <p:sldId id="263" r:id="rId17"/>
    <p:sldId id="276" r:id="rId18"/>
    <p:sldId id="264" r:id="rId19"/>
    <p:sldId id="268" r:id="rId20"/>
    <p:sldId id="269" r:id="rId21"/>
    <p:sldId id="270" r:id="rId22"/>
    <p:sldId id="271" r:id="rId23"/>
    <p:sldId id="272" r:id="rId24"/>
    <p:sldId id="277" r:id="rId25"/>
    <p:sldId id="278" r:id="rId26"/>
    <p:sldId id="280" r:id="rId27"/>
    <p:sldId id="281" r:id="rId28"/>
    <p:sldId id="676" r:id="rId29"/>
    <p:sldId id="678" r:id="rId30"/>
    <p:sldId id="677" r:id="rId31"/>
    <p:sldId id="681" r:id="rId32"/>
    <p:sldId id="68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40"/>
    <p:restoredTop sz="77515"/>
  </p:normalViewPr>
  <p:slideViewPr>
    <p:cSldViewPr snapToGrid="0" snapToObjects="1">
      <p:cViewPr varScale="1">
        <p:scale>
          <a:sx n="31" d="100"/>
          <a:sy n="31" d="100"/>
        </p:scale>
        <p:origin x="216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DF65406-9B62-884C-BD8A-C67D643F5D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2AC5C1-249B-5942-91E6-3B0EC0FB63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6832F0-6D6D-CF4B-BA18-2075CCD291AD}" type="datetimeFigureOut">
              <a:rPr lang="en-US" smtClean="0"/>
              <a:t>5/3/19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0E9011-82D4-EF4A-9CC2-0DDABFF295A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5808AE-C1C3-4246-9AF1-AEB858452B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413BD0-3EBA-3048-ABE2-041D4039B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416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1-30T20:16:00.0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1288 40 24575,'22'0'0,"5"0"0,-5 0 0,7 0 0,-7 0 0,-2 0 0,0 0 0,2 0 0,0 0 0,5 6 0,-12-4 0,12 10 0,-12-10 0,5 10 0,0-10 0,-5 9 0,12-3 0,-12 0 0,5 4 0,-6-5 0,-1 6 0,0-5 0,0 3 0,0-3 0,0 5 0,0 0 0,1 7 0,-1-5 0,1 12 0,0-12 0,-6 12 0,3-12 0,-9 12 0,10-5 0,-10 7 0,10 0 0,-10 0 0,11 0 0,-11 0 0,10 0 0,-10 0 0,4 8 0,1 7 0,-5 5 0,10-5 0,-10 1 0,4-14 0,-6 15 0,7-15 0,-6 6 0,6 0 0,-7-13 0,0 12 0,0-14 0,0 7 0,0-7 0,0 5 0,0-12 0,0 5 0,0-7 0,0 0 0,0 0 0,0 0 0,0 0 0,0 1 0,0-1 0,0 6 0,0-5 0,-6 5 0,5-6 0,-11-6 0,10 5 0,-4-5 0,0 1 0,5 3 0,-11-3 0,11 5 0,-5 0 0,6 0 0,0 0 0,0 0 0,0 0 0,0 0 0,0 0 0,0 0 0,0 0 0,0 1 0,6-7 0,-5 4 0,11-3 0,-5-1 0,6 5 0,-6-5 0,5 6 0,-5 0 0,6-6 0,0 5 0,-5-5 0,3 6 0,-3-5 0,-1 3 0,5-3 0,-5-1 0,0 5 0,5-5 0,-5 6 0,6-6 0,-6 5 0,5-5 0,-5 6 0,6-5 0,0 3 0,1-9 0,-1 9 0,0-3 0,0-1 0,-6 4 0,5-9 0,-5 10 0,0-5 0,-1 6 0,-6 0 0,0 0 0,0 0 0,0 0 0,0 0 0,0 0 0,0 1 0,0-1 0,0 0 0,-6 0 0,-1 0 0,-1 0 0,-3-6 0,3 5 0,-5-11 0,6 11 0,-5-10 0,4 9 0,-5-9 0,0 3 0,5 1 0,-3-4 0,3 4 0,-5-6 0,0 0 0,-1 0 0,1 0 0,0 0 0,-1 0 0,1 0 0,0 0 0,0 0 0,-1 0 0,1 5 0,6 3 0,1 5 0,6 0 0,-6-6 0,4 5 0,-4-5 0,6 6 0,0 0 0,0 0 0,0 0 0,0 1 0,0-1 0,0 0 0,0 0 0,0 0 0,0 0 0,0 0 0,6 0 0,1 0 0,7 0 0,-1 0 0,0-5 0,-6 3 0,5-3 0,-5-1 0,0 5 0,5-5 0,-11 6 0,5 0 0,-6 0 0,0 0 0,0 0 0,0 0 0,0 1 0,0-1 0,0 0 0,0 0 0,0 0 0,0 0 0,0 0 0,0 0 0,0 0 0,0 0 0,0 1 0,0-1 0,0 0 0,0 0 0,0 0 0,0 0 0,0 0 0,0 0 0,0 0 0,0 0 0,0 0 0,0 1 0,0-1 0,0 0 0,-6 0 0,5 0 0,-11-6 0,5 5 0,-7-11 0,1 11 0,0-5 0,-1 1 0,1 3 0,0-9 0,5 9 0,-3-9 0,3 9 0,-5-9 0,0 4 0,-1-6 0,1 5 0,0-3 0,-1 4 0,7 0 0,-5-5 0,5 5 0,-1 0 0,-3 1 0,9 6 0,-10-6 0,5 5 0,-6-5 0,5 6 0,-4 0 0,5 1 0,-6-1 0,-1 0 0,1-6 0,6 5 0,-5-11 0,5 11 0,-7-11 0,1 5 0,0 0 0,-1-5 0,1 5 0,0-6 0,0 6 0,-1-5 0,1 5 0,6 0 0,-5-5 0,4 5 0,-5-6 0,0 6 0,-1-4 0,7 9 0,-5-9 0,11 9 0,-11-9 0,10 9 0,-3-3 0,-1 5 0,4 0 0,-4 0 0,6 0 0,0 0 0,0 0 0,-6 0 0,5 0 0,-5 1 0,6-1 0,0 0 0,0 0 0,0 0 0,0 0 0,0 0 0,0 0 0,0 0 0,0-18 0,0 13 0,0-7 0,0 21 0,0 7 0,0-7 0,0 5 0,0-12 0,0 12 0,0-12 0,0 13 0,0-7 0,0 1 0,0 6 0,0-6 0,0 6 0,0 1 0,0 0 0,0 0 0,0-7 0,0 6 0,0-7 0,0 1 0,6 6 0,-4-14 0,4 7 0,1-1 0,-5 2 0,10 0 0,-11 5 0,11-5 0,-3 7 0,-1 0 0,4 0 0,-3 8 0,6-6 0,0 14 0,1-5 0,0 7 0,-1 1 0,1-9 0,-1-1 0,-1-9 0,1 0 0,-1 0 0,1 0 0,-1-8 0,-6 0 0,10 5 0,-9-10 0,4 17 0,-1-18 0,-4 12 0,6-5 0,-6 7 0,5 0 0,-5 0 0,0 0 0,5 0 0,-12 8 0,12-6 0,-5 6 0,0-8 0,-1 0 0,-1 0 0,-4 0 0,10 0 0,-10-7 0,11 5 0,-11-12 0,10 11 0,-11-11 0,11 4 0,-5-12 0,6-1 0,-5-12 0,-3 17 0,-5 8 0,0 12 0,0 14 0,0-5 0,0 7 0,0 1 0,0 9 0,7-7 0,-5 7 0,13 1 0,-13 1 0,13 11 0,-13-1 0,13-10 0,-13 8 0,12-7 0,-12 9 0,14 0 0,-14 1 0,13-1 0,-13 0 0,5 0 0,1 1 0,-6-11 0,13 8 0,-13-17 0,6 17 0,-1-17 0,-5 7 0,5-9 0,-7 0 0,0 9 0,0-7 0,0 38 0,0-23 0,0 16 0,0-15 0,0-6 0,0 9 0,8 1 0,-7-1 0,7 0 0,-8 0 0,0 1 0,0-1 0,0 0 0,0 0 0,0 1 0,0-1 0,0-9 0,0 6 0,0-16 0,0 8 0,0-11 0,0-7 0,0 5 0,0-5 0,0 20 0,0-17 0,0 15 0,-6-27 0,4 6 0,-12 1 0,13-7 0,-7 14 0,2-14 0,4 15 0,-4-15 0,6 14 0,-7-14 0,6 15 0,-6-7 0,7 9 0,0 0 0,0-1 0,0 1 0,-7-1 0,5-7 0,-5 5 0,0 8 0,5-11 0,-5 8 0,7-13 0,0-5 0,-7 5 0,6 0 0,-6-6 0,0 15 0,5-7 0,-12 9 0,12-1 0,-5 1 0,0-1 0,5-7 0,-5 5 0,0-14 0,6 15 0,-6-15 0,7 6 0,-7 1 0,5-7 0,-5 14 0,1-14 0,4 15 0,-4-15 0,-1 19 0,5-18 0,-11 10 0,12-13 0,-6-7 0,7 5 0,0-12 0,-6 5 0,5-7 0,-5 0 0,6 0 0,0 0 0,0 1 0,0-1 0,0 0 0,0 0 0,0-12 0,0 16 0,0-6 0,0 26 0,-7-6 0,-1 6 0,-7-8 0,1 0 0,-1 0 0,7 0 0,-5 0 0,5 0 0,-6-7 0,-1 5 0,1-5 0,6 0 0,-5 5 0,5-12 0,0 12 0,-3-12 0,9 5 0,-10 0 0,10-5 0,-10 5 0,10-7 0,-4 1 0,0 6 0,4-5 0,-10 5 0,10-7 0,-4 0 0,6 0 0,-6 0 0,5 0 0,-5 0 0,6 0 0,0 1 0,0-1 0,0 6 0,0-5 0,0 5 0,0-6 0,0 7 0,0-5 0,0 12 0,0-5 0,0 0 0,0 5 0,0-5 0,0 7 0,0 0 0,0-7 0,0 5 0,0-5 0,0 0 0,6-2 0,-5 0 0,11-5 0,-11 6 0,11-8 0,-5 6 0,6-5 0,0 5 0,0-6 0,1 0 0,-1 0 0,0 0 0,-6 0 0,5 1 0,-5-7 0,0 4 0,5-9 0,-5 10 0,6-11 0,0 5 0,0 0 0,1-5 0,-1 5 0,0-6 0,0 0 0,0 0 0,0 6 0,7-5 0,-5 11 0,5-11 0,0 5 0,-5 0 0,5 1 0,0 1 0,-5 3 0,13-9 0,-14 9 0,7-3 0,-1 5 0,-5-5 0,5 4 0,-7-5 0,0 0 0,0 5 0,0-5 0,0 1 0,0 3 0,0-3 0,1 5 0,-1 0 0,0 0 0,0 0 0,0 0 0,0 0 0,0 0 0,6 6 0,-4-4 0,3 4 0,-4-6 0,-1 0 0,0 0 0,0 0 0,0-6 0,-6 5 0,5-5 0,-11 6 0,5 0 0,-6 1 0,0-1 0,0 0 0,0 0 0,0 0 0,0 0 0,0 0 0,-6 0 0,-1 0 0,-6 0 0,-1 1 0,1-1 0,0 0 0,-8 0 0,6-5 0,-5 4 0,7-10 0,-1 9 0,1-9 0,0 3 0,-1 1 0,1-4 0,0 4 0,0-6 0,-1 0 0,1 0 0,-7 0 0,5 0 0,-6 0 0,8 0 0,-7 0 0,4 0 0,-4 0 0,7 0 0,0 0 0,-8 0 0,6 0 0,-12 0 0,12 0 0,-6 0 0,1 0 0,5 0 0,-12 0 0,11 0 0,-11 0 0,5 0 0,0 0 0,-6 0 0,13 0 0,-5 0 0,0 0 0,5 0 0,-6 0 0,8 0 0,-6 0 0,4 0 0,-4 0 0,5 0 0,1 0 0,0 0 0,0 0 0,-1 0 0,1 0 0,0 0 0,-1 0 0,1 0 0,0 0 0,0 0 0,-1 0 0,1 0 0,0 0 0,-8 0 0,6 0 0,-5 0 0,7 0 0,-1 0 0,1 0 0,0 0 0,-1 0 0,1 0 0,0 0 0,0 0 0,-1 0 0,1 0 0,0 0 0,-1 0 0,1 0 0,0 0 0,-1 0 0,1 0 0,0 0 0,0 0 0,-1 0 0,1 0 0,0 0 0,-1 0 0,1 0 0,0 0 0,-1 0 0,7-6 0,1-50 0,6 37 0,0-35 0</inkml:trace>
  <inkml:trace contextRef="#ctx0" brushRef="#br0" timeOffset="11149">1134 13096 24575,'-13'0'0,"0"0"0,-16 0 0,5 0 0,-7 0 0,4 0 0,5 0 0,0 0 0,1 0 0,1 0 0,5 0 0,-12 0 0,12 0 0,-13 0 0,6 0 0,0 0 0,-5 0 0,12 0 0,-6 0 0,8 0 0,0 0 0,-1 0 0,1 0 0,0 0 0,-1 0 0,1 0 0,0 0 0,0 0 0,-1 0 0,1 0 0,0 0 0,-1 0 0,1 0 0,0 0 0,-1 0 0,1 0 0,0 0 0,0 0 0,-1-13 0,0 10 0,6-16 0,-4 17 0,11-9 0,-5 3 0,6-5 0,-6 0 0,5-8 0,-5 6 0,6-5 0,0 7 0,0-1 0,0-6 0,-6 5 0,4-6 0,-4 8 0,6 0 0,0 0 0,0-1 0,0 1 0,0 0 0,0-1 0,0 1 0,0 0 0,0 0 0,0-1 0,0 1 0,0 0 0,6 5 0,1-4 0,7 5 0,-1 0 0,0-5 0,0 10 0,0-9 0,0 9 0,-6-10 0,5 11 0,-5-5 0,1 0 0,3 4 0,-4-3 0,1-1 0,3 4 0,-9-10 0,9 11 0,-3-11 0,5 11 0,0-5 0,-6 0 0,5 4 0,-5-10 0,6 5 0,-5-6 0,3 5 0,-4-3 0,1 3 0,3 1 0,-9-5 0,9 5 0,-9-7 0,4 1 0,-6 0 0,0-1 0,0 1 0,0 0 0,0 0 0,0-1 0,0 1 0,0 0 0,0-1 0,0 1 0,0 0 0,0-1 0,0 1 0,0 0 0,0 0 0,0-1 0,0 1 0,0 0 0,6 5 0,-5-3 0,5 3 0,-6-5 0,0 0 0,0-1 0,0 1 0,6 0 0,-5-8 0,5 6 0,-6-5 0,0 7 0,0-1 0,0 1 0,0 0 0,0-1 0,0 1 0,0 0 0,0 0 0,0-1 0,0 1 0,0 0 0,0-1 0,0 1 0,0 0 0,0-8 0,0 6 0,0-12 0,0 12 0,0-13 0,0 13 0,0-12 0,0 5 0,0 0 0,0-6 0,0 6 0,0 0 0,0-5 0,0 12 0,0-6 0,0 1 0,0 5 0,0-5 0,0 6 0,0-6 0,0 5 0,0-5 0,0 6 0,-6 1 0,5 0 0,-5-1 0,6 1 0,0 0 0,0-1 0,0 1 0,0 0 0,0-16 0,0-3 0,0-16 0,-8 0 0,7 0 0,-14 0 0,14 1 0,-14-1 0,14 8 0,-14-5 0,6 5 0,0-8 0,-5 0 0,12 1 0,-11 7 0,11-6 0,-5 7 0,1-1 0,4 3 0,-11 8 0,12-1 0,-6 1 0,1 0 0,4 0 0,-5 0 0,1-1 0,4 1 0,-4 0 0,-1 0 0,6-8 0,-12 5 0,11-5 0,-12-1 0,12 7 0,-12-15 0,12 15 0,-12-15 0,12 15 0,-12-15 0,12 15 0,-12-15 0,12 7 0,-12-1 0,13-5 0,-13 5 0,12-21 0,-12 10 0,12-10 0,-5 14 0,7-1 0,0 0 0,0 8 0,0-5 0,0 5 0,-7-8 0,5 9 0,-5-7 0,7 15 0,0-7 0,-7 1 0,5 6 0,-5-15 0,7 15 0,-6-7 0,4 1 0,-5 5 0,7-5 0,0 0 0,0 5 0,0-35 0,0 22 0,0-24 0,0 22 0,0-11 0,0 8 0,0-8 0,0 19 0,0-16 0,0 3 0,0-17 0,0 9 0,-7-7 0,5 16 0,-6-6 0,8 9 0,-7 0 0,5 0 0,-5 1 0,7-11 0,-7 16 0,6-13 0,-6 15 0,7-7 0,0 7 0,0-6 0,0 15 0,0-15 0,0 7 0,-6-1 0,4-6 0,-5 7 0,7-9 0,0 0 0,0 0 0,-7 1 0,6-1 0,-7 0 0,1 0 0,5 0 0,-5 1 0,0-1 0,5 8 0,-5-6 0,7 7 0,-6-1 0,4-5 0,-4 13 0,6-13 0,-8 5 0,7 1 0,-7 1 0,8 1 0,0 5 0,0-13 0,0 13 0,0-13 0,0-8 0,0 2 0,0-10 0,0 22 0,0-7 0,0 6 0,0 1 0,0-7 0,0 7 0,0-1 0,0-6 0,0 7 0,0-1 0,0-5 0,0 5 0,0 0 0,0-5 0,0 13 0,0-13 0,0 14 0,0-7 0,0 1 0,0-8 0,0 5 0,0-11 0,0 20 0,0-6 0,0-1 0,0 7 0,7-7 0,-5 9 0,4 0 0,0 0 0,-4 0 0,4 0 0,-6-1 0,0 1 0,0 0 0,0 0 0,6 7 0,-4-6 0,4 6 0,-6-7 0,0 0 0,0 0 0,6 0 0,-4-1 0,4 1 0,0 0 0,-4 0 0,12-22 0,-6 17 0,0-16 0,5 20 0,-11 1 0,4 7 0,-6-5 0,0 5 0,0-1 0,0-4 0,0 12 0,0-12 0,7 4 0,-6 1 0,6-5 0,-7 12 0,0-13 0,0 13 0,6-5 0,-5 0 0,5-8 0,-6 4 0,0-2 0,6 13 0,-5-1 0,5 1 0,-6-7 0,0 5 0,0-6 0,0 8 0,0 0 0,0-1 0,0 1 0,0 0 0,0-1 0,0 1 0,0 0 0,0 0 0,0-1 0,0-6 0,0 5 0,0-6 0,0 8 0,0 0 0,0 0 0,0-1 0,0 1 0,-6 0 0,-1-1 0,-1 1 0,-3 0 0,3-1 0,1 1 0,-6-7 0,6 5 0,-1-6 0,-4 8 0,10 0 0,-9 0 0,9-8 0,-4 6 0,0-5 0,5 7 0,-11-1 0,11 1 0,-5 0 0,6-1 0,0 1 0,-6 0 0,4-1 0,-4 1 0,0 0 0,5 0 0,-11-1 0,11 1 0,-11 0 0,10-1 0,-3 1 0,5 0 0,-6-1 0,4 1 0,-4 0 0,6 0 0,-6-1 0,5 1 0,-5 0 0,6-1 0,0 1 0,0 0 0,0 0 0,0-1 0,0 1 0,0 0 0,0-1 0,0 1 0,0 0 0,0-1 0,6 7 0,-5-5 0,5-2 0,-6-8 0,-6-7 0,4-1 0,-11 1 0,5 0 0,-7 0 0,1 7 0,6-6 0,-4 13 0,11-12 0,-11 12 0,10-13 0,-10 13 0,11-12 0,-11 12 0,11-13 0,-5 6 0,6-7 0,-6 7 0,4-5 0,-3 5 0,5-8 0,0 8 0,0-5 0,-7 5 0,5 0 0,-4-6 0,6 13 0,0-12 0,0 12 0,0-13 0,0 13 0,0-12 0,0 5 0,0 0 0,0 1 0,0 1 0,0 5 0,0-11 0,0 11 0,0-11 0,0 10 0,0-4 0,0 0 0,0 5 0,0-6 0,0 1 0,0 5 0,0-5 0,0-1 0,0 6 0,0-5 0,6-1 0,2 6 0,0-12 0,4 5 0,-5 0 0,1-6 0,4 6 0,-4 0 0,6-5 0,-6 5 0,11-20 0,-16 9 0,16-2 0,-11 8 0,5 12 0,-5-6 0,4 8 0,-11 0 0,11-8 0,-4 6 0,5-5 0,-5 7 0,4-8 0,-5 6 0,1-5 0,4 6 0,-5 1 0,0 0 0,5 0 0,-10-1 0,9 1 0,-9 0 0,9-1 0,-3 1 0,5 0 0,-6 0 0,5-8 0,-4 6 0,5-5 0,0 6 0,1 1 0,-1 0 0,0 0 0,0-1 0,-6 1 0,5 6 0,-11-5 0,11 4 0,-11-5 0,11 0 0,-5 0 0,6-1 0,0 1 0,1 0 0,-1-1 0,0 1 0,0 6 0,-6-5 0,5 10 0,-5-9 0,6 9 0,0-10 0,0 11 0,0-5 0,0 0 0,1-1 0,-1-1 0,0-4 0,0 11 0,-6-11 0,5 11 0,-5-11 0,6 4 0,0 1 0,-5-5 0,3 11 0,-4-11 0,7 5 0,-1-1 0,-6-4 0,5 11 0,-5-11 0,6 11 0,-6-11 0,5 10 0,-5-10 0,6 11 0,0-11 0,0 11 0,-5-11 0,3 10 0,-3-9 0,5 9 0,0-4 0,0 6 0,0 0 0,0 0 0,0-6 0,0 5 0,0-5 0,0 6 0,1 0 0,-1 0 0,0 0 0,0 0 0,0 0 0,0 0 0,0 0 0,0 0 0,0 0 0,0 0 0,1 0 0,-1 0 0,0 0 0,0 0 0,0 0 0,0 0 0,0 0 0,0 0 0,0 0 0,0 0 0,1 0 0,-1 6 0,0-5 0,-6 5 0,-1-6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1-30T20:19:30.0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1288 40 24575,'22'0'0,"5"0"0,-5 0 0,7 0 0,-7 0 0,-2 0 0,0 0 0,2 0 0,0 0 0,5 6 0,-12-4 0,12 10 0,-12-10 0,5 10 0,0-10 0,-5 9 0,12-3 0,-12 0 0,5 4 0,-6-5 0,-1 6 0,0-5 0,0 3 0,0-3 0,0 5 0,0 0 0,1 7 0,-1-5 0,1 12 0,0-12 0,-6 12 0,3-12 0,-9 12 0,10-5 0,-10 7 0,10 0 0,-10 0 0,11 0 0,-11 0 0,10 0 0,-10 0 0,4 8 0,1 7 0,-5 5 0,10-5 0,-10 1 0,4-14 0,-6 15 0,7-15 0,-6 6 0,6 0 0,-7-13 0,0 12 0,0-14 0,0 7 0,0-7 0,0 5 0,0-12 0,0 5 0,0-7 0,0 0 0,0 0 0,0 0 0,0 0 0,0 1 0,0-1 0,0 6 0,0-5 0,-6 5 0,5-6 0,-11-6 0,10 5 0,-4-5 0,0 1 0,5 3 0,-11-3 0,11 5 0,-5 0 0,6 0 0,0 0 0,0 0 0,0 0 0,0 0 0,0 0 0,0 0 0,0 0 0,0 1 0,6-7 0,-5 4 0,11-3 0,-5-1 0,6 5 0,-6-5 0,5 6 0,-5 0 0,6-6 0,0 5 0,-5-5 0,3 6 0,-3-5 0,-1 3 0,5-3 0,-5-1 0,0 5 0,5-5 0,-5 6 0,6-6 0,-6 5 0,5-5 0,-5 6 0,6-5 0,0 3 0,1-9 0,-1 9 0,0-3 0,0-1 0,-6 4 0,5-9 0,-5 10 0,0-5 0,-1 6 0,-6 0 0,0 0 0,0 0 0,0 0 0,0 0 0,0 0 0,0 1 0,0-1 0,0 0 0,-6 0 0,-1 0 0,-1 0 0,-3-6 0,3 5 0,-5-11 0,6 11 0,-5-10 0,4 9 0,-5-9 0,0 3 0,5 1 0,-3-4 0,3 4 0,-5-6 0,0 0 0,-1 0 0,1 0 0,0 0 0,-1 0 0,1 0 0,0 0 0,0 0 0,-1 0 0,1 5 0,6 3 0,1 5 0,6 0 0,-6-6 0,4 5 0,-4-5 0,6 6 0,0 0 0,0 0 0,0 0 0,0 1 0,0-1 0,0 0 0,0 0 0,0 0 0,0 0 0,0 0 0,6 0 0,1 0 0,7 0 0,-1 0 0,0-5 0,-6 3 0,5-3 0,-5-1 0,0 5 0,5-5 0,-11 6 0,5 0 0,-6 0 0,0 0 0,0 0 0,0 0 0,0 1 0,0-1 0,0 0 0,0 0 0,0 0 0,0 0 0,0 0 0,0 0 0,0 0 0,0 0 0,0 1 0,0-1 0,0 0 0,0 0 0,0 0 0,0 0 0,0 0 0,0 0 0,0 0 0,0 0 0,0 0 0,0 1 0,0-1 0,0 0 0,-6 0 0,5 0 0,-11-6 0,5 5 0,-7-11 0,1 11 0,0-5 0,-1 1 0,1 3 0,0-9 0,5 9 0,-3-9 0,3 9 0,-5-9 0,0 4 0,-1-6 0,1 5 0,0-3 0,-1 4 0,7 0 0,-5-5 0,5 5 0,-1 0 0,-3 1 0,9 6 0,-10-6 0,5 5 0,-6-5 0,5 6 0,-4 0 0,5 1 0,-6-1 0,-1 0 0,1-6 0,6 5 0,-5-11 0,5 11 0,-7-11 0,1 5 0,0 0 0,-1-5 0,1 5 0,0-6 0,0 6 0,-1-5 0,1 5 0,6 0 0,-5-5 0,4 5 0,-5-6 0,0 6 0,-1-4 0,7 9 0,-5-9 0,11 9 0,-11-9 0,10 9 0,-3-3 0,-1 5 0,4 0 0,-4 0 0,6 0 0,0 0 0,0 0 0,-6 0 0,5 0 0,-5 1 0,6-1 0,0 0 0,0 0 0,0 0 0,0 0 0,0 0 0,0 0 0,0 0 0,0-18 0,0 13 0,0-7 0,0 21 0,0 7 0,0-7 0,0 5 0,0-12 0,0 12 0,0-12 0,0 13 0,0-7 0,0 1 0,0 6 0,0-6 0,0 6 0,0 1 0,0 0 0,0 0 0,0-7 0,0 6 0,0-7 0,0 1 0,6 6 0,-4-14 0,4 7 0,1-1 0,-5 2 0,10 0 0,-11 5 0,11-5 0,-3 7 0,-1 0 0,4 0 0,-3 8 0,6-6 0,0 14 0,1-5 0,0 7 0,-1 1 0,1-9 0,-1-1 0,-1-9 0,1 0 0,-1 0 0,1 0 0,-1-8 0,-6 0 0,10 5 0,-9-10 0,4 17 0,-1-18 0,-4 12 0,6-5 0,-6 7 0,5 0 0,-5 0 0,0 0 0,5 0 0,-12 8 0,12-6 0,-5 6 0,0-8 0,-1 0 0,-1 0 0,-4 0 0,10 0 0,-10-7 0,11 5 0,-11-12 0,10 11 0,-11-11 0,11 4 0,-5-12 0,6-1 0,-5-12 0,-3 17 0,-5 8 0,0 12 0,0 14 0,0-5 0,0 7 0,0 1 0,0 9 0,7-7 0,-5 7 0,13 1 0,-13 1 0,13 11 0,-13-1 0,13-10 0,-13 8 0,12-7 0,-12 9 0,14 0 0,-14 1 0,13-1 0,-13 0 0,5 0 0,1 1 0,-6-11 0,13 8 0,-13-17 0,6 17 0,-1-17 0,-5 7 0,5-9 0,-7 0 0,0 9 0,0-7 0,0 38 0,0-23 0,0 16 0,0-15 0,0-6 0,0 9 0,8 1 0,-7-1 0,7 0 0,-8 0 0,0 1 0,0-1 0,0 0 0,0 0 0,0 1 0,0-1 0,0-9 0,0 6 0,0-16 0,0 8 0,0-11 0,0-7 0,0 5 0,0-5 0,0 20 0,0-17 0,0 15 0,-6-27 0,4 6 0,-12 1 0,13-7 0,-7 14 0,2-14 0,4 15 0,-4-15 0,6 14 0,-7-14 0,6 15 0,-6-7 0,7 9 0,0 0 0,0-1 0,0 1 0,-7-1 0,5-7 0,-5 5 0,0 8 0,5-11 0,-5 8 0,7-13 0,0-5 0,-7 5 0,6 0 0,-6-6 0,0 15 0,5-7 0,-12 9 0,12-1 0,-5 1 0,0-1 0,5-7 0,-5 5 0,0-14 0,6 15 0,-6-15 0,7 6 0,-7 1 0,5-7 0,-5 14 0,1-14 0,4 15 0,-4-15 0,-1 19 0,5-18 0,-11 10 0,12-13 0,-6-7 0,7 5 0,0-12 0,-6 5 0,5-7 0,-5 0 0,6 0 0,0 0 0,0 1 0,0-1 0,0 0 0,0 0 0,0-12 0,0 16 0,0-6 0,0 26 0,-7-6 0,-1 6 0,-7-8 0,1 0 0,-1 0 0,7 0 0,-5 0 0,5 0 0,-6-7 0,-1 5 0,1-5 0,6 0 0,-5 5 0,5-12 0,0 12 0,-3-12 0,9 5 0,-10 0 0,10-5 0,-10 5 0,10-7 0,-4 1 0,0 6 0,4-5 0,-10 5 0,10-7 0,-4 0 0,6 0 0,-6 0 0,5 0 0,-5 0 0,6 0 0,0 1 0,0-1 0,0 6 0,0-5 0,0 5 0,0-6 0,0 7 0,0-5 0,0 12 0,0-5 0,0 0 0,0 5 0,0-5 0,0 7 0,0 0 0,0-7 0,0 5 0,0-5 0,0 0 0,6-2 0,-5 0 0,11-5 0,-11 6 0,11-8 0,-5 6 0,6-5 0,0 5 0,0-6 0,1 0 0,-1 0 0,0 0 0,-6 0 0,5 1 0,-5-7 0,0 4 0,5-9 0,-5 10 0,6-11 0,0 5 0,0 0 0,1-5 0,-1 5 0,0-6 0,0 0 0,0 0 0,0 6 0,7-5 0,-5 11 0,5-11 0,0 5 0,-5 0 0,5 1 0,0 1 0,-5 3 0,13-9 0,-14 9 0,7-3 0,-1 5 0,-5-5 0,5 4 0,-7-5 0,0 0 0,0 5 0,0-5 0,0 1 0,0 3 0,0-3 0,1 5 0,-1 0 0,0 0 0,0 0 0,0 0 0,0 0 0,0 0 0,6 6 0,-4-4 0,3 4 0,-4-6 0,-1 0 0,0 0 0,0 0 0,0-6 0,-6 5 0,5-5 0,-11 6 0,5 0 0,-6 1 0,0-1 0,0 0 0,0 0 0,0 0 0,0 0 0,0 0 0,-6 0 0,-1 0 0,-6 0 0,-1 1 0,1-1 0,0 0 0,-8 0 0,6-5 0,-5 4 0,7-10 0,-1 9 0,1-9 0,0 3 0,-1 1 0,1-4 0,0 4 0,0-6 0,-1 0 0,1 0 0,-7 0 0,5 0 0,-6 0 0,8 0 0,-7 0 0,4 0 0,-4 0 0,7 0 0,0 0 0,-8 0 0,6 0 0,-12 0 0,12 0 0,-6 0 0,1 0 0,5 0 0,-12 0 0,11 0 0,-11 0 0,5 0 0,0 0 0,-6 0 0,13 0 0,-5 0 0,0 0 0,5 0 0,-6 0 0,8 0 0,-6 0 0,4 0 0,-4 0 0,5 0 0,1 0 0,0 0 0,0 0 0,-1 0 0,1 0 0,0 0 0,-1 0 0,1 0 0,0 0 0,0 0 0,-1 0 0,1 0 0,0 0 0,-8 0 0,6 0 0,-5 0 0,7 0 0,-1 0 0,1 0 0,0 0 0,-1 0 0,1 0 0,0 0 0,0 0 0,-1 0 0,1 0 0,0 0 0,-1 0 0,1 0 0,0 0 0,-1 0 0,1 0 0,0 0 0,0 0 0,-1 0 0,1 0 0,0 0 0,-1 0 0,1 0 0,0 0 0,-1 0 0,7-6 0,1-50 0,6 37 0,0-35 0</inkml:trace>
  <inkml:trace contextRef="#ctx0" brushRef="#br0" timeOffset="1">1134 13096 24575,'-13'0'0,"0"0"0,-16 0 0,5 0 0,-7 0 0,4 0 0,5 0 0,0 0 0,1 0 0,1 0 0,5 0 0,-12 0 0,12 0 0,-13 0 0,6 0 0,0 0 0,-5 0 0,12 0 0,-6 0 0,8 0 0,0 0 0,-1 0 0,1 0 0,0 0 0,-1 0 0,1 0 0,0 0 0,0 0 0,-1 0 0,1 0 0,0 0 0,-1 0 0,1 0 0,0 0 0,-1 0 0,1 0 0,0 0 0,0 0 0,-1-13 0,0 10 0,6-16 0,-4 17 0,11-9 0,-5 3 0,6-5 0,-6 0 0,5-8 0,-5 6 0,6-5 0,0 7 0,0-1 0,0-6 0,-6 5 0,4-6 0,-4 8 0,6 0 0,0 0 0,0-1 0,0 1 0,0 0 0,0-1 0,0 1 0,0 0 0,0 0 0,0-1 0,0 1 0,0 0 0,6 5 0,1-4 0,7 5 0,-1 0 0,0-5 0,0 10 0,0-9 0,0 9 0,-6-10 0,5 11 0,-5-5 0,1 0 0,3 4 0,-4-3 0,1-1 0,3 4 0,-9-10 0,9 11 0,-3-11 0,5 11 0,0-5 0,-6 0 0,5 4 0,-5-10 0,6 5 0,-5-6 0,3 5 0,-4-3 0,1 3 0,3 1 0,-9-5 0,9 5 0,-9-7 0,4 1 0,-6 0 0,0-1 0,0 1 0,0 0 0,0 0 0,0-1 0,0 1 0,0 0 0,0-1 0,0 1 0,0 0 0,0-1 0,0 1 0,0 0 0,0 0 0,0-1 0,0 1 0,0 0 0,6 5 0,-5-3 0,5 3 0,-6-5 0,0 0 0,0-1 0,0 1 0,6 0 0,-5-8 0,5 6 0,-6-5 0,0 7 0,0-1 0,0 1 0,0 0 0,0-1 0,0 1 0,0 0 0,0 0 0,0-1 0,0 1 0,0 0 0,0-1 0,0 1 0,0 0 0,0-8 0,0 6 0,0-12 0,0 12 0,0-13 0,0 13 0,0-12 0,0 5 0,0 0 0,0-6 0,0 6 0,0 0 0,0-5 0,0 12 0,0-6 0,0 1 0,0 5 0,0-5 0,0 6 0,0-6 0,0 5 0,0-5 0,0 6 0,-6 1 0,5 0 0,-5-1 0,6 1 0,0 0 0,0-1 0,0 1 0,0 0 0,0-16 0,0-3 0,0-16 0,-8 0 0,7 0 0,-14 0 0,14 1 0,-14-1 0,14 8 0,-14-5 0,6 5 0,0-8 0,-5 0 0,12 1 0,-11 7 0,11-6 0,-5 7 0,1-1 0,4 3 0,-11 8 0,12-1 0,-6 1 0,1 0 0,4 0 0,-5 0 0,1-1 0,4 1 0,-4 0 0,-1 0 0,6-8 0,-12 5 0,11-5 0,-12-1 0,12 7 0,-12-15 0,12 15 0,-12-15 0,12 15 0,-12-15 0,12 15 0,-12-15 0,12 7 0,-12-1 0,13-5 0,-13 5 0,12-21 0,-12 10 0,12-10 0,-5 14 0,7-1 0,0 0 0,0 8 0,0-5 0,0 5 0,-7-8 0,5 9 0,-5-7 0,7 15 0,0-7 0,-7 1 0,5 6 0,-5-15 0,7 15 0,-6-7 0,4 1 0,-5 5 0,7-5 0,0 0 0,0 5 0,0-35 0,0 22 0,0-24 0,0 22 0,0-11 0,0 8 0,0-8 0,0 19 0,0-16 0,0 3 0,0-17 0,0 9 0,-7-7 0,5 16 0,-6-6 0,8 9 0,-7 0 0,5 0 0,-5 1 0,7-11 0,-7 16 0,6-13 0,-6 15 0,7-7 0,0 7 0,0-6 0,0 15 0,0-15 0,0 7 0,-6-1 0,4-6 0,-5 7 0,7-9 0,0 0 0,0 0 0,-7 1 0,6-1 0,-7 0 0,1 0 0,5 0 0,-5 1 0,0-1 0,5 8 0,-5-6 0,7 7 0,-6-1 0,4-5 0,-4 13 0,6-13 0,-8 5 0,7 1 0,-7 1 0,8 1 0,0 5 0,0-13 0,0 13 0,0-13 0,0-8 0,0 2 0,0-10 0,0 22 0,0-7 0,0 6 0,0 1 0,0-7 0,0 7 0,0-1 0,0-6 0,0 7 0,0-1 0,0-5 0,0 5 0,0 0 0,0-5 0,0 13 0,0-13 0,0 14 0,0-7 0,0 1 0,0-8 0,0 5 0,0-11 0,0 20 0,0-6 0,0-1 0,0 7 0,7-7 0,-5 9 0,4 0 0,0 0 0,-4 0 0,4 0 0,-6-1 0,0 1 0,0 0 0,0 0 0,6 7 0,-4-6 0,4 6 0,-6-7 0,0 0 0,0 0 0,6 0 0,-4-1 0,4 1 0,0 0 0,-4 0 0,12-22 0,-6 17 0,0-16 0,5 20 0,-11 1 0,4 7 0,-6-5 0,0 5 0,0-1 0,0-4 0,0 12 0,0-12 0,7 4 0,-6 1 0,6-5 0,-7 12 0,0-13 0,0 13 0,6-5 0,-5 0 0,5-8 0,-6 4 0,0-2 0,6 13 0,-5-1 0,5 1 0,-6-7 0,0 5 0,0-6 0,0 8 0,0 0 0,0-1 0,0 1 0,0 0 0,0-1 0,0 1 0,0 0 0,0 0 0,0-1 0,0-6 0,0 5 0,0-6 0,0 8 0,0 0 0,0 0 0,0-1 0,0 1 0,-6 0 0,-1-1 0,-1 1 0,-3 0 0,3-1 0,1 1 0,-6-7 0,6 5 0,-1-6 0,-4 8 0,10 0 0,-9 0 0,9-8 0,-4 6 0,0-5 0,5 7 0,-11-1 0,11 1 0,-5 0 0,6-1 0,0 1 0,-6 0 0,4-1 0,-4 1 0,0 0 0,5 0 0,-11-1 0,11 1 0,-11 0 0,10-1 0,-3 1 0,5 0 0,-6-1 0,4 1 0,-4 0 0,6 0 0,-6-1 0,5 1 0,-5 0 0,6-1 0,0 1 0,0 0 0,0 0 0,0-1 0,0 1 0,0 0 0,0-1 0,0 1 0,0 0 0,0-1 0,6 7 0,-5-5 0,5-2 0,-6-8 0,-6-7 0,4-1 0,-11 1 0,5 0 0,-7 0 0,1 7 0,6-6 0,-4 13 0,11-12 0,-11 12 0,10-13 0,-10 13 0,11-12 0,-11 12 0,11-13 0,-5 6 0,6-7 0,-6 7 0,4-5 0,-3 5 0,5-8 0,0 8 0,0-5 0,-7 5 0,5 0 0,-4-6 0,6 13 0,0-12 0,0 12 0,0-13 0,0 13 0,0-12 0,0 5 0,0 0 0,0 1 0,0 1 0,0 5 0,0-11 0,0 11 0,0-11 0,0 10 0,0-4 0,0 0 0,0 5 0,0-6 0,0 1 0,0 5 0,0-5 0,0-1 0,0 6 0,0-5 0,6-1 0,2 6 0,0-12 0,4 5 0,-5 0 0,1-6 0,4 6 0,-4 0 0,6-5 0,-6 5 0,11-20 0,-16 9 0,16-2 0,-11 8 0,5 12 0,-5-6 0,4 8 0,-11 0 0,11-8 0,-4 6 0,5-5 0,-5 7 0,4-8 0,-5 6 0,1-5 0,4 6 0,-5 1 0,0 0 0,5 0 0,-10-1 0,9 1 0,-9 0 0,9-1 0,-3 1 0,5 0 0,-6 0 0,5-8 0,-4 6 0,5-5 0,0 6 0,1 1 0,-1 0 0,0 0 0,0-1 0,-6 1 0,5 6 0,-11-5 0,11 4 0,-11-5 0,11 0 0,-5 0 0,6-1 0,0 1 0,1 0 0,-1-1 0,0 1 0,0 6 0,-6-5 0,5 10 0,-5-9 0,6 9 0,0-10 0,0 11 0,0-5 0,0 0 0,1-1 0,-1-1 0,0-4 0,0 11 0,-6-11 0,5 11 0,-5-11 0,6 4 0,0 1 0,-5-5 0,3 11 0,-4-11 0,7 5 0,-1-1 0,-6-4 0,5 11 0,-5-11 0,6 11 0,-6-11 0,5 10 0,-5-10 0,6 11 0,0-11 0,0 11 0,-5-11 0,3 10 0,-3-9 0,5 9 0,0-4 0,0 6 0,0 0 0,0 0 0,0-6 0,0 5 0,0-5 0,0 6 0,1 0 0,-1 0 0,0 0 0,0 0 0,0 0 0,0 0 0,0 0 0,0 0 0,0 0 0,0 0 0,1 0 0,-1 0 0,0 0 0,0 0 0,0 0 0,0 0 0,0 0 0,0 0 0,0 0 0,0 0 0,1 0 0,-1 6 0,0-5 0,-6 5 0,-1-6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1-30T20:19:30.0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1232 40 24575,'-22'0'0,"-6"0"0,6 0 0,-8 0 0,8 0 0,2 0 0,-1 0 0,-1 0 0,0 0 0,-6 6 0,13-4 0,-13 10 0,13-10 0,-5 10 0,-1-10 0,6 9 0,-12-3 0,12 0 0,-6 4 0,8-5 0,-1 6 0,1-5 0,0 3 0,0-3 0,-1 5 0,1 0 0,-1 7 0,1-5 0,-2 12 0,2-12 0,5 12 0,-4-12 0,10 12 0,-10-5 0,10 7 0,-11 0 0,11 0 0,-11 0 0,12 0 0,-12 0 0,11 0 0,-5 8 0,1 7 0,4 5 0,-11-5 0,12 1 0,-6-14 0,7 15 0,-6-15 0,4 6 0,-5 0 0,7-13 0,0 12 0,0-14 0,0 7 0,0-7 0,0 5 0,0-12 0,0 5 0,0-7 0,0 0 0,0 0 0,0 0 0,0 0 0,0 1 0,0-1 0,0 6 0,0-5 0,6 5 0,-4-6 0,10-6 0,-11 5 0,5-5 0,0 1 0,-4 3 0,10-3 0,-11 5 0,5 0 0,-6 0 0,0 0 0,0 0 0,0 0 0,0 0 0,0 0 0,0 0 0,0 0 0,0 1 0,-6-7 0,5 4 0,-11-3 0,5-1 0,-7 5 0,7-5 0,-5 6 0,5 0 0,-6-6 0,-1 5 0,7-5 0,-5 6 0,5-5 0,-1 3 0,-4-3 0,5-1 0,0 5 0,-5-5 0,4 6 0,-5-6 0,6 5 0,-5-5 0,5 6 0,-7-5 0,1 3 0,0-9 0,-1 9 0,1-3 0,0-1 0,5 4 0,-3-9 0,3 10 0,1-5 0,1 6 0,6 0 0,0 0 0,0 0 0,0 0 0,0 0 0,0 0 0,0 1 0,0-1 0,0 0 0,6 0 0,1 0 0,1 0 0,4-6 0,-5 5 0,7-11 0,-7 11 0,5-10 0,-4 9 0,5-9 0,1 3 0,-7 1 0,5-4 0,-4 4 0,5-6 0,1 0 0,-1 0 0,1 0 0,-1 0 0,1 0 0,-1 0 0,1 0 0,-1 0 0,1 0 0,-1 5 0,-5 3 0,-2 5 0,-6 0 0,6-6 0,-5 5 0,5-5 0,-6 6 0,0 0 0,0 0 0,0 0 0,0 1 0,0-1 0,0 0 0,0 0 0,0 0 0,0 0 0,0 0 0,-6 0 0,-1 0 0,-6 0 0,-1 0 0,1-5 0,6 3 0,-5-3 0,5-1 0,-1 5 0,-4-5 0,11 6 0,-5 0 0,6 0 0,0 0 0,0 0 0,0 0 0,0 1 0,0-1 0,0 0 0,0 0 0,0 0 0,0 0 0,0 0 0,0 0 0,0 0 0,0 0 0,0 1 0,0-1 0,0 0 0,0 0 0,0 0 0,0 0 0,0 0 0,0 0 0,0 0 0,0 0 0,0 0 0,0 1 0,0-1 0,0 0 0,6 0 0,-5 0 0,11-6 0,-4 5 0,5-11 0,1 11 0,0-5 0,-1 1 0,1 3 0,-1-9 0,-5 9 0,4-9 0,-5 9 0,7-9 0,-1 4 0,1-6 0,-1 5 0,1-3 0,-1 4 0,-5 0 0,4-5 0,-5 5 0,1 0 0,4 1 0,-11 6 0,11-6 0,-4 5 0,5-5 0,-5 6 0,4 0 0,-5 1 0,7-1 0,-1 0 0,1-6 0,-7 5 0,5-11 0,-4 11 0,5-11 0,1 5 0,-1 0 0,1-5 0,-1 5 0,1-6 0,-1 6 0,1-5 0,-1 5 0,-5 0 0,4-5 0,-5 5 0,7-6 0,-1 6 0,1-4 0,-7 9 0,5-9 0,-10 9 0,10-9 0,-11 9 0,5-3 0,0 5 0,-4 0 0,4 0 0,-6 0 0,0 0 0,0 0 0,6 0 0,-5 0 0,5 1 0,-6-1 0,0 0 0,0 0 0,0 0 0,0 0 0,0 0 0,0 0 0,0 0 0,0-18 0,0 13 0,0-7 0,0 21 0,0 7 0,0-7 0,0 5 0,0-12 0,0 12 0,0-12 0,0 13 0,0-7 0,0 1 0,0 6 0,0-6 0,0 6 0,0 1 0,0 0 0,0 0 0,0-7 0,0 6 0,0-7 0,0 1 0,-6 6 0,4-14 0,-5 7 0,1-1 0,4 2 0,-10 0 0,10 5 0,-10-5 0,4 7 0,0 0 0,-6 0 0,6 8 0,-7-6 0,-1 14 0,0-5 0,0 7 0,0 1 0,1-9 0,-1-1 0,2-9 0,-1 0 0,0 0 0,0 0 0,1-8 0,6 0 0,-10 5 0,9-10 0,-5 17 0,2-18 0,4 12 0,-6-5 0,6 7 0,-5 0 0,5 0 0,-1 0 0,-4 0 0,12 8 0,-12-6 0,4 6 0,1-8 0,2 0 0,-1 0 0,6 0 0,-12 0 0,11-7 0,-11 5 0,11-12 0,-10 11 0,10-11 0,-10 4 0,5-12 0,-6-1 0,5-12 0,2 17 0,6 8 0,0 12 0,0 14 0,0-5 0,0 7 0,0 1 0,0 9 0,-7-7 0,5 7 0,-12 1 0,12 1 0,-14 11 0,14-1 0,-13-10 0,13 8 0,-13-7 0,13 9 0,-13 0 0,13 1 0,-14-1 0,14 0 0,-5 0 0,-1 1 0,6-11 0,-14 8 0,14-17 0,-6 17 0,1-17 0,5 7 0,-5-9 0,7 0 0,0 9 0,0-7 0,0 38 0,0-23 0,0 16 0,0-15 0,0-6 0,0 9 0,-7 1 0,5-1 0,-6 0 0,8 0 0,0 1 0,0-1 0,0 0 0,0 0 0,0 1 0,0-1 0,0-9 0,0 6 0,0-16 0,0 8 0,0-11 0,0-7 0,0 5 0,0-5 0,0 20 0,0-17 0,0 15 0,6-27 0,-4 6 0,12 1 0,-12-7 0,5 14 0,0-14 0,-6 15 0,6-15 0,-7 14 0,7-14 0,-6 15 0,6-7 0,-7 9 0,0 0 0,0-1 0,0 1 0,7-1 0,-5-7 0,5 5 0,0 8 0,-5-11 0,5 8 0,-7-13 0,0-5 0,7 5 0,-5 0 0,4-6 0,2 15 0,-7-7 0,14 9 0,-13-1 0,5 1 0,0-1 0,-5-7 0,5 5 0,0-14 0,-5 15 0,4-15 0,-6 6 0,8 1 0,-7-7 0,7 14 0,-2-14 0,-4 15 0,5-15 0,-1 19 0,-4-18 0,11 10 0,-11-13 0,4-7 0,-6 5 0,0-12 0,6 5 0,-4-7 0,4 0 0,-6 0 0,0 0 0,0 1 0,0-1 0,0 0 0,0 0 0,0-12 0,0 16 0,0-6 0,0 26 0,6-6 0,3 6 0,6-8 0,0 0 0,0 0 0,-7 0 0,5 0 0,-5 0 0,7-7 0,-1 5 0,1-5 0,-7 0 0,5 5 0,-5-12 0,0 12 0,4-12 0,-10 5 0,10 0 0,-10-5 0,10 5 0,-10-7 0,4 1 0,1 6 0,-6-5 0,12 5 0,-12-7 0,5 0 0,-6 0 0,6 0 0,-4 0 0,4 0 0,-6 0 0,0 1 0,0-1 0,0 6 0,0-5 0,0 5 0,0-6 0,0 7 0,0-5 0,0 12 0,0-5 0,0 0 0,0 5 0,0-5 0,0 7 0,0 0 0,0-7 0,0 5 0,0-5 0,0 0 0,-6-2 0,4 0 0,-9-5 0,9 6 0,-10-8 0,5 6 0,-6-5 0,-1 5 0,1-6 0,0 0 0,-1 0 0,1 0 0,6 0 0,-5 1 0,5-7 0,-1 4 0,-4-9 0,5 10 0,-6-11 0,-1 5 0,1 0 0,0-5 0,-1 5 0,1-6 0,0 0 0,0 0 0,-1 6 0,-6-5 0,5 11 0,-6-11 0,1 5 0,5 0 0,-6 1 0,1 1 0,5 3 0,-13-9 0,13 9 0,-6-3 0,1 5 0,5-5 0,-6 4 0,8-5 0,0 0 0,-1 5 0,1-5 0,0 1 0,0 3 0,-1-3 0,1 5 0,0 0 0,-1 0 0,1 0 0,0 0 0,-1 0 0,1 0 0,-6 6 0,4-4 0,-4 4 0,6-6 0,-1 0 0,1 0 0,0 0 0,-1-6 0,7 5 0,-5-5 0,11 6 0,-5 0 0,6 1 0,0-1 0,0 0 0,0 0 0,0 0 0,0 0 0,0 0 0,6 0 0,1 0 0,7 0 0,-1 1 0,1-1 0,-1 0 0,8 0 0,-6-5 0,6 4 0,-7-10 0,-1 9 0,1-9 0,-1 3 0,1 1 0,-1-4 0,1 4 0,-1-6 0,1 0 0,-1 0 0,8 0 0,-6 0 0,6 0 0,-8 0 0,8 0 0,-6 0 0,6 0 0,-8 0 0,1 0 0,6 0 0,-4 0 0,12 0 0,-13 0 0,6 0 0,-1 0 0,-4 0 0,11 0 0,-11 0 0,11 0 0,-4 0 0,-1 0 0,6 0 0,-12 0 0,4 0 0,1 0 0,-6 0 0,6 0 0,-8 0 0,7 0 0,-5 0 0,4 0 0,-5 0 0,-1 0 0,1 0 0,-1 0 0,1 0 0,-1 0 0,1 0 0,-1 0 0,1 0 0,-1 0 0,1 0 0,-1 0 0,1 0 0,-1 0 0,8 0 0,-6 0 0,6 0 0,-7 0 0,-1 0 0,1 0 0,-1 0 0,1 0 0,-1 0 0,1 0 0,-1 0 0,1 0 0,-1 0 0,1 0 0,-1 0 0,1 0 0,-1 0 0,1 0 0,-1 0 0,1 0 0,-1 0 0,1 0 0,-1 0 0,1 0 0,-1 0 0,1 0 0,-1 0 0,1 0 0,-7-6 0,-1-50 0,-6 37 0,0-35 0</inkml:trace>
  <inkml:trace contextRef="#ctx0" brushRef="#br0" timeOffset="1">1388 13096 24575,'14'0'0,"-1"0"0,16 0 0,-4 0 0,6 0 0,-4 0 0,-4 0 0,-1 0 0,-1 0 0,0 0 0,-6 0 0,13 0 0,-13 0 0,13 0 0,-6 0 0,1 0 0,5 0 0,-13 0 0,6 0 0,-8 0 0,1 0 0,-1 0 0,1 0 0,-1 0 0,1 0 0,-1 0 0,1 0 0,-1 0 0,1 0 0,-1 0 0,1 0 0,-1 0 0,1 0 0,-1 0 0,1 0 0,-1 0 0,1 0 0,-1 0 0,1-13 0,0 10 0,-6-16 0,4 17 0,-10-9 0,4 3 0,-6-5 0,6 0 0,-5-8 0,5 6 0,-6-5 0,0 7 0,0-1 0,0-6 0,6 5 0,-4-6 0,4 8 0,-6 0 0,0 0 0,0-1 0,0 1 0,0 0 0,0-1 0,0 1 0,0 0 0,0 0 0,0-1 0,0 1 0,0 0 0,-6 5 0,-2-4 0,-5 5 0,0 0 0,-1-5 0,1 10 0,0-9 0,-1 9 0,7-10 0,-5 11 0,5-5 0,-1 0 0,-3 4 0,3-3 0,1-1 0,-5 4 0,11-10 0,-11 11 0,4-11 0,-5 11 0,0-5 0,5 0 0,-3 4 0,3-10 0,-5 5 0,5-6 0,-3 5 0,3-3 0,1 3 0,-5 1 0,11-5 0,-11 5 0,10-7 0,-4 1 0,6 0 0,0-1 0,0 1 0,0 0 0,0 0 0,0-1 0,0 1 0,0 0 0,0-1 0,0 1 0,0 0 0,0-1 0,0 1 0,0 0 0,0 0 0,0-1 0,0 1 0,0 0 0,-6 5 0,5-3 0,-5 3 0,6-5 0,0 0 0,0-1 0,0 1 0,-6 0 0,5-8 0,-5 6 0,6-5 0,0 7 0,0-1 0,0 1 0,0 0 0,0-1 0,0 1 0,0 0 0,0 0 0,0-1 0,0 1 0,0 0 0,0-1 0,0 1 0,0 0 0,0-8 0,0 6 0,0-12 0,0 12 0,0-13 0,0 13 0,0-12 0,0 5 0,0 0 0,0-6 0,0 6 0,0 0 0,0-5 0,0 12 0,0-6 0,0 1 0,0 5 0,0-5 0,0 6 0,0-6 0,0 5 0,0-5 0,0 6 0,6 1 0,-5 0 0,5-1 0,-6 1 0,0 0 0,0-1 0,0 1 0,0 0 0,0-16 0,0-3 0,0-16 0,8 0 0,-7 0 0,14 0 0,-13 1 0,12-1 0,-12 8 0,12-5 0,-4 5 0,-1-8 0,5 0 0,-12 1 0,12 7 0,-13-6 0,6 7 0,0-1 0,-6 3 0,13 8 0,-13-1 0,6 1 0,0 0 0,-6 0 0,6 0 0,-1-1 0,-4 1 0,5 0 0,-1 0 0,-4-8 0,11 5 0,-11-5 0,12-1 0,-12 7 0,12-15 0,-12 15 0,12-15 0,-12 15 0,13-15 0,-13 15 0,12-15 0,-12 7 0,12-1 0,-13-5 0,13 5 0,-12-21 0,13 10 0,-13-10 0,5 14 0,-7-1 0,0 0 0,0 8 0,0-5 0,0 5 0,7-8 0,-5 9 0,5-7 0,-7 15 0,0-7 0,7 1 0,-5 6 0,5-15 0,-7 15 0,7-7 0,-5 1 0,4 5 0,-6-5 0,0 0 0,0 5 0,0-35 0,0 22 0,0-24 0,0 22 0,0-11 0,0 8 0,0-8 0,0 19 0,0-16 0,0 3 0,0-17 0,0 9 0,8-7 0,-6 16 0,6-6 0,-8 9 0,7 0 0,-5 0 0,5 1 0,-7-11 0,7 16 0,-5-13 0,4 15 0,-6-7 0,0 7 0,0-6 0,0 15 0,0-15 0,0 7 0,7-1 0,-5-6 0,4 7 0,-6-9 0,0 0 0,0 0 0,7 1 0,-5-1 0,6 0 0,-1 0 0,-5 0 0,5 1 0,0-1 0,-5 8 0,5-6 0,-7 7 0,7-1 0,-6-5 0,6 13 0,-7-13 0,7 5 0,-5 1 0,5 1 0,-7 1 0,0 5 0,0-13 0,0 13 0,0-13 0,0-8 0,0 2 0,0-10 0,0 22 0,0-7 0,0 6 0,0 1 0,0-7 0,0 7 0,0-1 0,0-6 0,0 7 0,0-1 0,0-5 0,0 5 0,0 0 0,0-5 0,0 13 0,0-13 0,0 14 0,0-7 0,0 1 0,0-8 0,0 5 0,0-11 0,0 20 0,0-6 0,0-1 0,0 7 0,-6-7 0,4 9 0,-4 0 0,-1 0 0,6 0 0,-6 0 0,7-1 0,0 1 0,0 0 0,0 0 0,-6 7 0,5-6 0,-5 6 0,6-7 0,0 0 0,0 0 0,-7 0 0,6-1 0,-6 1 0,0 0 0,6 0 0,-13-22 0,6 17 0,-1-16 0,-4 20 0,11 1 0,-4 7 0,6-5 0,0 5 0,0-1 0,0-4 0,0 12 0,0-12 0,-7 4 0,6 1 0,-6-5 0,7 12 0,0-13 0,0 13 0,-6-5 0,5 0 0,-5-8 0,6 4 0,0-2 0,-6 13 0,4-1 0,-4 1 0,6-7 0,0 5 0,0-6 0,0 8 0,0 0 0,0-1 0,0 1 0,0 0 0,0-1 0,0 1 0,0 0 0,0 0 0,0-1 0,0-6 0,0 5 0,0-6 0,0 8 0,0 0 0,0 0 0,0-1 0,0 1 0,6 0 0,2-1 0,-1 1 0,5 0 0,-4-1 0,-1 1 0,6-7 0,-5 5 0,0-6 0,4 8 0,-11 0 0,11 0 0,-10-8 0,4 6 0,0-5 0,-5 7 0,11-1 0,-10 1 0,4 0 0,-6-1 0,0 1 0,6 0 0,-5-1 0,5 1 0,0 0 0,-4 0 0,10-1 0,-11 1 0,11 0 0,-10-1 0,4 1 0,-6 0 0,6-1 0,-5 1 0,5 0 0,-6 0 0,6-1 0,-4 1 0,4 0 0,-6-1 0,0 1 0,0 0 0,0 0 0,0-1 0,0 1 0,0 0 0,0-1 0,0 1 0,0 0 0,0-1 0,-6 7 0,4-5 0,-3-2 0,5-8 0,6-7 0,-4-1 0,11 1 0,-5 0 0,7 0 0,0 7 0,-7-6 0,4 13 0,-11-12 0,11 12 0,-10-13 0,10 13 0,-11-12 0,11 12 0,-10-13 0,4 6 0,-6-7 0,6 7 0,-5-5 0,5 5 0,-6-8 0,0 8 0,0-5 0,7 5 0,-5 0 0,4-6 0,-6 13 0,0-12 0,0 12 0,0-13 0,0 13 0,0-12 0,0 5 0,0 0 0,0 1 0,0 1 0,0 5 0,0-11 0,0 11 0,0-11 0,0 10 0,0-4 0,0 0 0,0 5 0,0-6 0,0 1 0,0 5 0,0-5 0,0-1 0,0 6 0,0-5 0,-6-1 0,-2 6 0,0-12 0,-4 5 0,4 0 0,0-6 0,-4 6 0,4 0 0,-7-5 0,8 5 0,-13-20 0,17 9 0,-16-2 0,11 8 0,-5 12 0,5-6 0,-4 8 0,10 0 0,-10-8 0,4 6 0,-6-5 0,7 7 0,-5-8 0,4 6 0,0-5 0,-4 6 0,5 1 0,-1 0 0,-3 0 0,9-1 0,-10 1 0,11 0 0,-11-1 0,5 1 0,-7 0 0,7 0 0,-6-8 0,6 6 0,-7-5 0,1 6 0,-1 1 0,1 0 0,0 0 0,-1-1 0,7 1 0,-5 6 0,11-5 0,-11 4 0,10-5 0,-9 0 0,3 0 0,-5-1 0,0 1 0,-1 0 0,1-1 0,0 1 0,-1 6 0,7-5 0,-5 10 0,5-9 0,-7 9 0,1-10 0,0 11 0,0-5 0,-1 0 0,1-1 0,0-1 0,-1-4 0,1 11 0,6-11 0,-5 11 0,4-11 0,-5 4 0,0 1 0,5-5 0,-3 11 0,3-11 0,-5 5 0,0-1 0,5-4 0,-4 11 0,5-11 0,-6 11 0,5-11 0,-3 10 0,3-10 0,-5 11 0,0-11 0,-1 11 0,7-11 0,-5 10 0,5-9 0,-7 9 0,1-4 0,0 6 0,-1 0 0,1 0 0,0-6 0,0 5 0,-1-5 0,1 6 0,0 0 0,-1 0 0,1 0 0,0 0 0,-1 0 0,1 0 0,0 0 0,0 0 0,-1 0 0,1 0 0,0 0 0,-1 0 0,1 0 0,0 0 0,-1 0 0,1 0 0,0 0 0,0 0 0,-1 0 0,1 0 0,0 0 0,-1 6 0,1-5 0,6 5 0,1-6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1-30T20:22:21.6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3215 24575,'6'-20'0,"2"5"0,5-5 0,1 6 0,-1 1 0,0 0 0,7-1 0,-5 0 0,5 0 0,-6-6 0,-1 11 0,1-10 0,-1 12 0,0-7 0,-6 1 0,5 0 0,-5 0 0,6-1 0,0 1 0,0 0 0,0-1 0,0 1 0,1 0 0,-1-8 0,1 6 0,-1-5 0,0 7 0,0-1 0,1-6 0,-1 5 0,1 1 0,-1 2 0,0 4 0,0-5 0,1 0 0,-1-1 0,0 1 0,0 6 0,0-5 0,0 5 0,0-7 0,0 1 0,0 0 0,0-1 0,0 1 0,1 0 0,-1 0 0,0-8 0,1 6 0,-1-5 0,0 6 0,1 1 0,6-1 0,-5 1 0,5-1 0,-7 1 0,7-1 0,-5 0 0,5 0 0,-7 1 0,13-7 0,-10 11 0,10-9 0,-13 10 0,1-5 0,-1 6 0,0-5 0,0 5 0,0-7 0,0 1 0,0 6 0,0-5 0,0 4 0,0-5 0,1 0 0,-1-1 0,0 1 0,0 0 0,7-1 0,-5 6 0,5-4 0,-7 16 0,-6-2 0,5 5 0,-11 5 0,5-5 0,-6 6 0,6-6 0,-4-14 0,3-9 0,-5-13 0,6 7 0,2-6 0,5 13 0,2-12 0,-2 12 0,1-13 0,-1 13 0,2-12 0,-1 5 0,0 0 0,0-6 0,-1 13 0,1-12 0,0 12 0,0-13 0,-1 13 0,2-12 0,-2 5 0,2-7 0,-1 6 0,0-4 0,0 5 0,1-7 0,-2 7 0,2-6 0,-1 6 0,-6-7 0,5 0 0,-5 0 0,5 6 0,2-4 0,-1 5 0,0-7 0,1 0 0,-2 6 0,2-4 0,5 5 0,-4-7 0,12 6 0,-12-4 0,11 10 0,-11-10 0,11 10 0,-11-3 0,11-1 0,-12 6 0,12-6 0,1 1 0,2 4 0,5-5 0,-13 7 0,5 6 0,-11-11 0,11 16 0,-11-16 0,4 12 0,-7-7 0,7 0 0,-5 1 0,5-1 0,-7 7 0,0-5 0,7 4 0,-5-6 0,5 6 0,1-4 0,-7 4 0,7-5 0,-8-1 0,7 0 0,-5 1 0,18-15 0,-16 12 0,9-11 0,-12 14 0,6-1 0,-5-7 0,12 5 0,-11-5 0,11 7 0,-12 0 0,12 0 0,-5 0 0,0 0 0,5-1 0,-5-5 0,7 3 0,-7-3 0,5 5 0,-5 1 0,0 0 0,5 0 0,-5 0 0,7-8 0,0 13 0,6-17 0,-5 17 0,5-12 0,-6 6 0,0 1 0,0-1 0,0 0 0,0 1 0,0 5 0,0-4 0,0 12 0,-7-12 0,5 5 0,-5 1 0,0 0 0,5 1 0,-12 4 0,12-11 0,-12 6 0,12-1 0,-12-4 0,12 10 0,-5-10 0,0 10 0,11-11 0,-9 5 0,10 0 0,-12 1 0,6 1 0,-7 4 0,1-4 0,6 6 0,-14-6 0,7 4 0,-8-4 0,0 6 0,7 0 0,-5 0 0,5 0 0,-7 0 0,7 0 0,-5 0 0,5 0 0,-7 0 0,0 0 0,0 0 0,8 0 0,-7 0 0,7 0 0,-8 0 0,6 0 0,-5 0 0,12 0 0,-11 0 0,5 0 0,-7 0 0,0 0 0,8 0 0,-7 6 0,7 1 0,-8 7 0,0-1 0,0 0 0,0 0 0,0 0 0,0 0 0,0 0 0,0 0 0,0 0 0,1 0 0,4 6 0,-3-4 0,4 4 0,-6-6 0,0 0 0,0 0 0,0 0 0,0 0 0,-5 0 0,4 7 0,-5-5 0,1 6 0,4-8 0,-11 0 0,11 0 0,-11 0 0,11 0 0,-10 0 0,9 0 0,-9 0 0,9 0 0,-9 8 0,4-7 0,-6 7 0,5-8 0,-3 0 0,4 6 0,-6-5 0,0 5 0,0 1 0,0-5 0,0 5 0,0-7 0,0 8 0,0-7 0,0 7 0,-6-8 0,-2 0 0,-5 0 0,0 0 0,-1 0 0,1 0 0,0 0 0,0 0 0,-1 0 0,-6 1 0,5-1 0,-5 1 0,-7 0 0,11-7 0,-18 6 0,19-5 0,-12-1 0,5 6 0,0-12 0,-6 12 0,6-11 0,-7 4 0,7 0 0,-5-4 0,11 3 0,-11-5 0,12 0 0,-5 0 0,-1 7 0,6-6 0,-12 6 0,12-7 0,-19 0 0,11 0 0,-12 0 0,13 0 0,-6 0 0,13 0 0,-12 0 0,12 0 0,-13 0 0,13 0 0,-12 0 0,12 0 0,-13 0 0,13 0 0,-12 0 0,12 0 0,-13 0 0,13 0 0,-12 0 0,12 0 0,-5 0 0,6 0 0,-6 0 0,5 0 0,-5-6 0,6-1 0,-5-7 0,10 1 0,-9-7 0,10 5 0,0-6 0,-4 8 0,11-7 0,-11 4 0,11-4 0,-5 0 0,6 5 0,-6-6 0,4 8 0,-4-7 0,6 5 0,0-13 0,0 13 0,0-12 0,0 5 0,0-7 0,0-1 0,0 8 0,0-5 0,0 5 0,0-13 0,0 11 0,0-9 0,0 18 0,0-6 0,0 8 0,0 0 0,0-1 0,0 1 0,0 0 0,6 0 0,2-1 0,5 1 0,0 0 0,0-1 0,0 1 0,0 0 0,7-1 0,-5 0 0,5 6 0,-7-3 0,7 3 0,-5-6 0,5 6 0,-1-10 0,3 9 0,-1-5 0,6 1 0,-5 5 0,0 0 0,5-5 0,-12 11 0,12-11 0,-12 12 0,12-6 0,-12 1 0,12 5 0,-12-5 0,5 6 0,-7 0 0,7 0 0,-5 0 0,5 0 0,-6 0 0,6 0 0,-5 0 0,5 0 0,-7 0 0,13 0 0,-10 0 0,10 0 0,-13 0 0,0 0 0,7 0 0,-5 0 0,5 0 0,1 0 0,-7 0 0,7 6 0,-8-5 0,7 11 0,-5-10 0,5 10 0,-7-10 0,0 9 0,0-9 0,0 9 0,0-3 0,0 5 0,1 0 0,4 0 0,-3 0 0,4 0 0,-6 0 0,0 0 0,0 1 0,0-1 0,0 0 0,0 0 0,1 0 0,-7 0 0,5 0 0,-5 0 0,6 0 0,0 0 0,-6 1 0,5-1 0,-5 0 0,6 0 0,0 0 0,0 0 0,-5 0 0,3-6 0,-3 5 0,5-5 0,0 1 0,-6 3 0,5-9 0,-11 9 0,11-9 0,-11 9 0,11-9 0,-5 9 0,6-9 0,-5-2 0,-9-15 0,-7-7 0,-7-7 0,-6 0 0,5 0 0,-5 0 0,6 7 0,1-6 0,0 13 0,1-5 0,-1 6 0,7 1 0,-5 0 0,5 0 0,-1-1 0,-4 7 0,11-5 0,-11 5 0,11-7 0,-11 1 0,10 11 0,-4 4 0,6 11 0,0 0 0,0 0 0,0 0 0,-5-5 0,-3-3 0,-5-5 0,0 0 0,-1 0 0,1 0 0,11 0 0,10 0 0,13 0 0,0 0 0,6 0 0,-12 0 0,5 0 0,-7 0 0,0 0 0,0 0 0,1 0 0,-1 0 0,0 0 0,0 0 0,0 0 0,0 0 0,7 7 0,-5 0 0,5 1 0,-7 4 0,0-11 0,0 11 0,1-11 0,-1 11 0,0-11 0,0 11 0,0-11 0,0 11 0,0-5 0,0 1 0,0 3 0,0-9 0,1 9 0,-1-3 0,0 5 0,0-6 0,0 5 0,0-5 0,0 6 0,0-6 0,6 11 0,-4-9 0,4 4 0,-6-2 0,0-3 0,0 5 0,7 0 0,-5-5 0,5 4 0,-7-5 0,7 1 0,-5 3 0,5-3 0,-7-1 0,1 4 0,-1-3 0,7-1 0,-5 5 0,5-5 0,-7 6 0,0-6 0,0 5 0,0-5 0,0 6 0,7 1 0,-5-7 0,11 12 0,-11-11 0,11 5 0,-11-1 0,5-5 0,-7 6 0,7 1 0,-5-1 0,5 1 0,-7-7 0,0 5 0,0-5 0,0 6 0,1 0 0,-1 1 0,0-1 0,0 0 0,0 0 0,0 0 0,0 0 0,0 0 0,0 0 0,6 6 0,-4-4 0,4 4 0,-6-6 0,0 0 0,0 0 0,0 0 0,0 0 0,0 0 0,7 7 0,-5-5 0,5 5 0,-6-7 0,-1 8 0,1-7 0,6 7 0,-5-8 0,12 2 0,-12-2 0,5 1 0,1-1 0,-7 1 0,14 0 0,-14-1 0,19 7 0,-16-5 0,16 5 0,-18-6 0,5-1 0,0 1 0,-5-1 0,5 1 0,0 0 0,-5-1 0,6 8 0,-1-6 0,-4 13 0,4-13 0,1 6 0,-5-1 0,4-4 0,-6 11 0,7-12 0,-5 13 0,11-6 0,-11 0 0,4 5 0,1-5 0,7 13 0,-4-5 0,9 5 0,-17-6 0,5-7 0,-1-1 0,-4-1 0,4-4 0,-6 4 0,-1-7 0,0 0 0,0 0 0,0 0 0,0 0 0,0 0 0,1 0 0,-1 1 0,0-1 0,0 0 0,0 0 0,0 0 0,0 0 0,0 0 0,0 0 0,6 0 0,-4 0 0,4 1 0,-6-1 0,-6 0 0,5-6 0,-5 5 0,0-5 0,5 6 0,-5 0 0,0 0 0,5-5 0,-5 3 0,1-4 0,3 7 0,-9-1 0,9 0 0,-3-6 0,-1 5 0,5-5 0,-11 6 0,11 0 0,-5 0 0,6 0 0,-6 0 0,5 0 0,-5 1 0,6-1 0,0 0 0,1 0 0,-1 0 0,0 0 0,0 0 0,-6 0 0,5 0 0,-5 0 0,0 1 0,5-1 0,-5-6 0,1 5 0,3-5 0,-4 6 0,7 0 0,-1 0 0,0 0 0,-6 0 0,5-5 0,-5 3 0,0-3 0,5-1 0,-11 4 0,11-9 0,-11 10 0,11-5 0,-11 6 0,11 0 0,-10 0 0,9 0 0,-9 0 0,4 0 0,-1-5 0,-3 3 0,4-9 0,-6 4 0</inkml:trace>
  <inkml:trace contextRef="#ctx0" brushRef="#br0" timeOffset="6599">7159 4172 24575,'0'-20'0,"0"5"0,0-21 0,-13 18 0,9-17 0,-22 18 0,23-10 0,-16 17 0,5-16 0,5 17 0,-11-19 0,13 13 0,-14 1 0,5-5 0,-4 10 0,6-11 0,0 6 0,1 1 0,0 0 0,-1-8 0,0 6 0,0-5 0,1 7 0,0-1 0,0 1 0,-1-7 0,0 5 0,0-6 0,1 8 0,0 0 0,-1-1 0,1 1 0,0 6 0,0-5 0,-1 5 0,1-7 0,0 1 0,-1 6 0,7-5 0,-11-2 0,9 6 0,-10-10 0,6 10 0,0-5 0,5 0 0,-4 0 0,5-1 0,-6 1 0,-1 0 0,0-8 0,1 12 0,-2-17 0,2 17 0,-1-11 0,1 6 0,0 1 0,-1 0 0,-6-1 0,4-7 0,-10 0 0,10-1 0,-3 3 0,6 6 0,0-1 0,-1 1 0,1 0 0,0-1 0,-1 1 0,1 6 0,-7-6 0,5 6 0,-6-7 0,8 0 0,0 1 0,-1 0 0,1-7 0,-1 4 0,0-4 0,1 7 0,0 0 0,-1-1 0,1 1 0,-1-7 0,1 5 0,-1-6 0,0 8 0,1 0 0,-7-8 0,5 6 0,-4 1 0,5-5 0,0 10 0,0-12 0,1 8 0,-1-7 0,1 5 0,-2-13 0,1 6 0,0 0 0,-1-5 0,1 4 0,0 1 0,0-5 0,0 5 0,0 0 0,0 1 0,6 1 0,-9-1 0,8-1 0,-10 3 0,5 6 0,7-1 0,-5 1 0,11 0 0,-11 0 0,4-1 0,-5 1 0,6 0 0,-6-8 0,6 6 0,-7-5 0,6 0 0,-3 5 0,3-6 0,-6 1 0,1 5 0,-1-6 0,0 1 0,1 5 0,-1-5 0,6-1 0,-4 6 0,5-5 0,-7 0 0,1 4 0,5-4 0,-4 7 0,4-8 0,0 6 0,-4-5 0,5 7 0,-7-1 0,0-6 0,1 5 0,5-5 0,-5-1 0,5-1 0,-6 0 0,0-5 0,0 5 0,5-1 0,-4-4 0,6 12 0,-8-12 0,1 5 0,-6-14 0,10 13 0,-8-3 0,10 12 0,1 1 0,-6-7 0,6 10 0,-1-8 0,-4 10 0,5-5 0,-1 0 0,-3-1 0,9 1 0,-10 0 0,5 5 0,-1-3 0,-3 3 0,3 1 0,1-5 0,-5 10 0,5-9 0,-1 3 0,-9-5 0,8 6 0,-5-5 0,3 4 0,3 1 0,-5-5 0,6 5 0,-5-1 0,4-3 0,1 3 0,-5-5 0,5 6 0,-1-5 0,-3 4 0,3-5 0,-5 6 0,5-5 0,-3 4 0,3-5 0,-5 6 0,6-5 0,-5 5 0,4-1 0,1-4 0,-5 5 0,5 0 0,-7-5 0,1 10 0,6-10 0,-5 11 0,5-5 0,-1 0 0,-4 5 0,5-5 0,-6 6 0,-1 0 0,1 0 0,6-6 0,-5 4 0,5-4 0,-7 6 0,1 0 0,6-5 0,-5 3 0,4-4 0,-5 6 0,0-6 0,-1 5 0,1-5 0,0 6 0,0 0 0,-1 0 0,1 0 0,0 0 0,-1 0 0,1 0 0,0 0 0,-1 0 0,1-6 0,0 4 0,0-3 0,-1 5 0,1 0 0,0 0 0,-1 0 0,1 0 0,0 0 0,0 0 0,-1 0 0,1 0 0,0 0 0,-1 0 0,1 0 0,0 0 0,-1 0 0,1 0 0,0 0 0,0 0 0,-1 0 0,1 0 0,0 0 0,-1 0 0,1 0 0,0 0 0,0 0 0,-1 0 0,1 0 0,0 0 0,-1 0 0,1 0 0,0 0 0,-1 0 0,1 0 0,0 0 0,0 0 0,-1 0 0,1 0 0,0 0 0,-1 0 0,1 0 0,0 5 0,-1-3 0,7 10 0,-5-11 0,5 11 0,-6-11 0,-1 11 0,1-11 0,6 11 0,-5-11 0,4 5 0,-5 0 0,0-5 0,0 5 0,-1 0 0,1-5 0,6 11 0,-5-10 0,4 3 0,-5 1 0,0 1 0,-1 1 0,1 3 0,0-9 0,6 9 0,-5-3 0,4-1 0,1 5 0,-5-11 0,5 11 0,-7-5 0,1 6 0,0-6 0,0 5 0,-1-5 0,1 1 0,0 3 0,-1-9 0,1 9 0,0-9 0,-1 9 0,1-9 0,0 10 0,0-11 0,-1 11 0,1-5 0,0 6 0,-1-6 0,1 5 0,0-5 0,0 6 0,-1-5 0,1 3 0,0-4 0,-1 1 0,1 3 0,0-3 0,-8 5 0,6-5 0,-5 4 0,7-5 0,-1 6 0,1-5 0,0 3 0,-1-3 0,1 5 0,0 0 0,0-6 0,-1 5 0,1-5 0,0 6 0,-1-6 0,1 5 0,-7-4 0,5-1 0,-6 6 0,8-6 0,0 0 0,-1 5 0,-5-5 0,5 6 0,-6 0 0,7-5 0,0 3 0,-1-3 0,1-1 0,0 4 0,0-3 0,-1 5 0,1 0 0,0 0 0,-1 0 0,1 0 0,0 0 0,-1 0 0,1 0 0,6 1 0,-5-1 0,10 0 0,-3 0 0,5 0 0,0 0 0,0 0 0,-6-6 0,-9-1 0,-7-6 0,0 6 0,-5 2 0,11 12 0,-12-4 0,13 5 0,-13-7 0,13-1 0,-12 2 0,5-2 0,0 1 0,-6 7 0,13-6 0,-12 6 0,12-8 0,-13 8 0,13-6 0,-5 5 0,-1-7 0,6 1 0,-12 0 0,12-1 0,-12 2 0,11-2 0,-11 1 0,12-1 0,-12 2 0,12-2 0,-13 1 0,13 0 0,-5-1 0,-1 1 0,6 6 0,-6-4 0,7 4 0,-6-6 0,5-1 0,-6 8 0,7-6 0,-6 5 0,4 1 0,-5-6 0,7 5 0,0 0 0,1-5 0,-7 18 0,5-16 0,-6 16 0,8-18 0,-1 5 0,0 0 0,1-5 0,-2 12 0,7-5 0,-4 0 0,5-2 0,-7 0 0,6-5 0,-5 12 0,6-12 0,-7 5 0,0-7 0,7 7 0,-5-5 0,4 12 0,-5-12 0,5 13 0,-4-14 0,5 7 0,-7 5 0,0-3 0,-1 5 0,2-8 0,5-7 0,-4 7 0,4-5 0,-6 5 0,7 0 0,-5-5 0,5 5 0,-7 0 0,0-5 0,0 5 0,7-7 0,-5 1 0,4 6 0,1-5 0,-6 5 0,6-7 0,-1 0 0,-3 0 0,-3 6 0,5-5 0,-8 5 0,9-5 0,1-1 0,-5 0 0,5 0 0,-1 0 0,-3 0 0,3 0 0,1 0 0,-6 7 0,6-5 0,-7 5 0,0 1 0,6-7 0,-4 7 0,4-1 0,-5-5 0,-1 5 0,0-7 0,0 7 0,-6 8 0,5-5 0,-5 3 0,6-6 0,1-5 0,5 5 0,-4-7 0,5 0 0,-1 0 0,-4 1 0,5-1 0,0 7 0,-5-5 0,4 5 0,1-7 0,-5 0 0,11 0 0,-11 0 0,10 0 0,-9 0 0,9 1 0,-4-1 0,0 6 0,-1-5 0,-1 5 0,3-6 0,-1 0 0,4 0 0,-10 0 0,11 0 0,-5 1 0,0-7 0,5 4 0,-5-3 0,0-1 0,4 5 0,-10-5 0,11 6 0,-5 0 0,6-6 0,0-1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1-30T20:16:00.0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1288 40 24575,'22'0'0,"5"0"0,-5 0 0,7 0 0,-7 0 0,-2 0 0,0 0 0,2 0 0,0 0 0,5 6 0,-12-4 0,12 10 0,-12-10 0,5 10 0,0-10 0,-5 9 0,12-3 0,-12 0 0,5 4 0,-6-5 0,-1 6 0,0-5 0,0 3 0,0-3 0,0 5 0,0 0 0,1 7 0,-1-5 0,1 12 0,0-12 0,-6 12 0,3-12 0,-9 12 0,10-5 0,-10 7 0,10 0 0,-10 0 0,11 0 0,-11 0 0,10 0 0,-10 0 0,4 8 0,1 7 0,-5 5 0,10-5 0,-10 1 0,4-14 0,-6 15 0,7-15 0,-6 6 0,6 0 0,-7-13 0,0 12 0,0-14 0,0 7 0,0-7 0,0 5 0,0-12 0,0 5 0,0-7 0,0 0 0,0 0 0,0 0 0,0 0 0,0 1 0,0-1 0,0 6 0,0-5 0,-6 5 0,5-6 0,-11-6 0,10 5 0,-4-5 0,0 1 0,5 3 0,-11-3 0,11 5 0,-5 0 0,6 0 0,0 0 0,0 0 0,0 0 0,0 0 0,0 0 0,0 0 0,0 0 0,0 1 0,6-7 0,-5 4 0,11-3 0,-5-1 0,6 5 0,-6-5 0,5 6 0,-5 0 0,6-6 0,0 5 0,-5-5 0,3 6 0,-3-5 0,-1 3 0,5-3 0,-5-1 0,0 5 0,5-5 0,-5 6 0,6-6 0,-6 5 0,5-5 0,-5 6 0,6-5 0,0 3 0,1-9 0,-1 9 0,0-3 0,0-1 0,-6 4 0,5-9 0,-5 10 0,0-5 0,-1 6 0,-6 0 0,0 0 0,0 0 0,0 0 0,0 0 0,0 0 0,0 1 0,0-1 0,0 0 0,-6 0 0,-1 0 0,-1 0 0,-3-6 0,3 5 0,-5-11 0,6 11 0,-5-10 0,4 9 0,-5-9 0,0 3 0,5 1 0,-3-4 0,3 4 0,-5-6 0,0 0 0,-1 0 0,1 0 0,0 0 0,-1 0 0,1 0 0,0 0 0,0 0 0,-1 0 0,1 5 0,6 3 0,1 5 0,6 0 0,-6-6 0,4 5 0,-4-5 0,6 6 0,0 0 0,0 0 0,0 0 0,0 1 0,0-1 0,0 0 0,0 0 0,0 0 0,0 0 0,0 0 0,6 0 0,1 0 0,7 0 0,-1 0 0,0-5 0,-6 3 0,5-3 0,-5-1 0,0 5 0,5-5 0,-11 6 0,5 0 0,-6 0 0,0 0 0,0 0 0,0 0 0,0 1 0,0-1 0,0 0 0,0 0 0,0 0 0,0 0 0,0 0 0,0 0 0,0 0 0,0 0 0,0 1 0,0-1 0,0 0 0,0 0 0,0 0 0,0 0 0,0 0 0,0 0 0,0 0 0,0 0 0,0 0 0,0 1 0,0-1 0,0 0 0,-6 0 0,5 0 0,-11-6 0,5 5 0,-7-11 0,1 11 0,0-5 0,-1 1 0,1 3 0,0-9 0,5 9 0,-3-9 0,3 9 0,-5-9 0,0 4 0,-1-6 0,1 5 0,0-3 0,-1 4 0,7 0 0,-5-5 0,5 5 0,-1 0 0,-3 1 0,9 6 0,-10-6 0,5 5 0,-6-5 0,5 6 0,-4 0 0,5 1 0,-6-1 0,-1 0 0,1-6 0,6 5 0,-5-11 0,5 11 0,-7-11 0,1 5 0,0 0 0,-1-5 0,1 5 0,0-6 0,0 6 0,-1-5 0,1 5 0,6 0 0,-5-5 0,4 5 0,-5-6 0,0 6 0,-1-4 0,7 9 0,-5-9 0,11 9 0,-11-9 0,10 9 0,-3-3 0,-1 5 0,4 0 0,-4 0 0,6 0 0,0 0 0,0 0 0,-6 0 0,5 0 0,-5 1 0,6-1 0,0 0 0,0 0 0,0 0 0,0 0 0,0 0 0,0 0 0,0 0 0,0-18 0,0 13 0,0-7 0,0 21 0,0 7 0,0-7 0,0 5 0,0-12 0,0 12 0,0-12 0,0 13 0,0-7 0,0 1 0,0 6 0,0-6 0,0 6 0,0 1 0,0 0 0,0 0 0,0-7 0,0 6 0,0-7 0,0 1 0,6 6 0,-4-14 0,4 7 0,1-1 0,-5 2 0,10 0 0,-11 5 0,11-5 0,-3 7 0,-1 0 0,4 0 0,-3 8 0,6-6 0,0 14 0,1-5 0,0 7 0,-1 1 0,1-9 0,-1-1 0,-1-9 0,1 0 0,-1 0 0,1 0 0,-1-8 0,-6 0 0,10 5 0,-9-10 0,4 17 0,-1-18 0,-4 12 0,6-5 0,-6 7 0,5 0 0,-5 0 0,0 0 0,5 0 0,-12 8 0,12-6 0,-5 6 0,0-8 0,-1 0 0,-1 0 0,-4 0 0,10 0 0,-10-7 0,11 5 0,-11-12 0,10 11 0,-11-11 0,11 4 0,-5-12 0,6-1 0,-5-12 0,-3 17 0,-5 8 0,0 12 0,0 14 0,0-5 0,0 7 0,0 1 0,0 9 0,7-7 0,-5 7 0,13 1 0,-13 1 0,13 11 0,-13-1 0,13-10 0,-13 8 0,12-7 0,-12 9 0,14 0 0,-14 1 0,13-1 0,-13 0 0,5 0 0,1 1 0,-6-11 0,13 8 0,-13-17 0,6 17 0,-1-17 0,-5 7 0,5-9 0,-7 0 0,0 9 0,0-7 0,0 38 0,0-23 0,0 16 0,0-15 0,0-6 0,0 9 0,8 1 0,-7-1 0,7 0 0,-8 0 0,0 1 0,0-1 0,0 0 0,0 0 0,0 1 0,0-1 0,0-9 0,0 6 0,0-16 0,0 8 0,0-11 0,0-7 0,0 5 0,0-5 0,0 20 0,0-17 0,0 15 0,-6-27 0,4 6 0,-12 1 0,13-7 0,-7 14 0,2-14 0,4 15 0,-4-15 0,6 14 0,-7-14 0,6 15 0,-6-7 0,7 9 0,0 0 0,0-1 0,0 1 0,-7-1 0,5-7 0,-5 5 0,0 8 0,5-11 0,-5 8 0,7-13 0,0-5 0,-7 5 0,6 0 0,-6-6 0,0 15 0,5-7 0,-12 9 0,12-1 0,-5 1 0,0-1 0,5-7 0,-5 5 0,0-14 0,6 15 0,-6-15 0,7 6 0,-7 1 0,5-7 0,-5 14 0,1-14 0,4 15 0,-4-15 0,-1 19 0,5-18 0,-11 10 0,12-13 0,-6-7 0,7 5 0,0-12 0,-6 5 0,5-7 0,-5 0 0,6 0 0,0 0 0,0 1 0,0-1 0,0 0 0,0 0 0,0-12 0,0 16 0,0-6 0,0 26 0,-7-6 0,-1 6 0,-7-8 0,1 0 0,-1 0 0,7 0 0,-5 0 0,5 0 0,-6-7 0,-1 5 0,1-5 0,6 0 0,-5 5 0,5-12 0,0 12 0,-3-12 0,9 5 0,-10 0 0,10-5 0,-10 5 0,10-7 0,-4 1 0,0 6 0,4-5 0,-10 5 0,10-7 0,-4 0 0,6 0 0,-6 0 0,5 0 0,-5 0 0,6 0 0,0 1 0,0-1 0,0 6 0,0-5 0,0 5 0,0-6 0,0 7 0,0-5 0,0 12 0,0-5 0,0 0 0,0 5 0,0-5 0,0 7 0,0 0 0,0-7 0,0 5 0,0-5 0,0 0 0,6-2 0,-5 0 0,11-5 0,-11 6 0,11-8 0,-5 6 0,6-5 0,0 5 0,0-6 0,1 0 0,-1 0 0,0 0 0,-6 0 0,5 1 0,-5-7 0,0 4 0,5-9 0,-5 10 0,6-11 0,0 5 0,0 0 0,1-5 0,-1 5 0,0-6 0,0 0 0,0 0 0,0 6 0,7-5 0,-5 11 0,5-11 0,0 5 0,-5 0 0,5 1 0,0 1 0,-5 3 0,13-9 0,-14 9 0,7-3 0,-1 5 0,-5-5 0,5 4 0,-7-5 0,0 0 0,0 5 0,0-5 0,0 1 0,0 3 0,0-3 0,1 5 0,-1 0 0,0 0 0,0 0 0,0 0 0,0 0 0,0 0 0,6 6 0,-4-4 0,3 4 0,-4-6 0,-1 0 0,0 0 0,0 0 0,0-6 0,-6 5 0,5-5 0,-11 6 0,5 0 0,-6 1 0,0-1 0,0 0 0,0 0 0,0 0 0,0 0 0,0 0 0,-6 0 0,-1 0 0,-6 0 0,-1 1 0,1-1 0,0 0 0,-8 0 0,6-5 0,-5 4 0,7-10 0,-1 9 0,1-9 0,0 3 0,-1 1 0,1-4 0,0 4 0,0-6 0,-1 0 0,1 0 0,-7 0 0,5 0 0,-6 0 0,8 0 0,-7 0 0,4 0 0,-4 0 0,7 0 0,0 0 0,-8 0 0,6 0 0,-12 0 0,12 0 0,-6 0 0,1 0 0,5 0 0,-12 0 0,11 0 0,-11 0 0,5 0 0,0 0 0,-6 0 0,13 0 0,-5 0 0,0 0 0,5 0 0,-6 0 0,8 0 0,-6 0 0,4 0 0,-4 0 0,5 0 0,1 0 0,0 0 0,0 0 0,-1 0 0,1 0 0,0 0 0,-1 0 0,1 0 0,0 0 0,0 0 0,-1 0 0,1 0 0,0 0 0,-8 0 0,6 0 0,-5 0 0,7 0 0,-1 0 0,1 0 0,0 0 0,-1 0 0,1 0 0,0 0 0,0 0 0,-1 0 0,1 0 0,0 0 0,-1 0 0,1 0 0,0 0 0,-1 0 0,1 0 0,0 0 0,0 0 0,-1 0 0,1 0 0,0 0 0,-1 0 0,1 0 0,0 0 0,-1 0 0,7-6 0,1-50 0,6 37 0,0-35 0</inkml:trace>
  <inkml:trace contextRef="#ctx0" brushRef="#br0" timeOffset="11149">1134 13096 24575,'-13'0'0,"0"0"0,-16 0 0,5 0 0,-7 0 0,4 0 0,5 0 0,0 0 0,1 0 0,1 0 0,5 0 0,-12 0 0,12 0 0,-13 0 0,6 0 0,0 0 0,-5 0 0,12 0 0,-6 0 0,8 0 0,0 0 0,-1 0 0,1 0 0,0 0 0,-1 0 0,1 0 0,0 0 0,0 0 0,-1 0 0,1 0 0,0 0 0,-1 0 0,1 0 0,0 0 0,-1 0 0,1 0 0,0 0 0,0 0 0,-1-13 0,0 10 0,6-16 0,-4 17 0,11-9 0,-5 3 0,6-5 0,-6 0 0,5-8 0,-5 6 0,6-5 0,0 7 0,0-1 0,0-6 0,-6 5 0,4-6 0,-4 8 0,6 0 0,0 0 0,0-1 0,0 1 0,0 0 0,0-1 0,0 1 0,0 0 0,0 0 0,0-1 0,0 1 0,0 0 0,6 5 0,1-4 0,7 5 0,-1 0 0,0-5 0,0 10 0,0-9 0,0 9 0,-6-10 0,5 11 0,-5-5 0,1 0 0,3 4 0,-4-3 0,1-1 0,3 4 0,-9-10 0,9 11 0,-3-11 0,5 11 0,0-5 0,-6 0 0,5 4 0,-5-10 0,6 5 0,-5-6 0,3 5 0,-4-3 0,1 3 0,3 1 0,-9-5 0,9 5 0,-9-7 0,4 1 0,-6 0 0,0-1 0,0 1 0,0 0 0,0 0 0,0-1 0,0 1 0,0 0 0,0-1 0,0 1 0,0 0 0,0-1 0,0 1 0,0 0 0,0 0 0,0-1 0,0 1 0,0 0 0,6 5 0,-5-3 0,5 3 0,-6-5 0,0 0 0,0-1 0,0 1 0,6 0 0,-5-8 0,5 6 0,-6-5 0,0 7 0,0-1 0,0 1 0,0 0 0,0-1 0,0 1 0,0 0 0,0 0 0,0-1 0,0 1 0,0 0 0,0-1 0,0 1 0,0 0 0,0-8 0,0 6 0,0-12 0,0 12 0,0-13 0,0 13 0,0-12 0,0 5 0,0 0 0,0-6 0,0 6 0,0 0 0,0-5 0,0 12 0,0-6 0,0 1 0,0 5 0,0-5 0,0 6 0,0-6 0,0 5 0,0-5 0,0 6 0,-6 1 0,5 0 0,-5-1 0,6 1 0,0 0 0,0-1 0,0 1 0,0 0 0,0-16 0,0-3 0,0-16 0,-8 0 0,7 0 0,-14 0 0,14 1 0,-14-1 0,14 8 0,-14-5 0,6 5 0,0-8 0,-5 0 0,12 1 0,-11 7 0,11-6 0,-5 7 0,1-1 0,4 3 0,-11 8 0,12-1 0,-6 1 0,1 0 0,4 0 0,-5 0 0,1-1 0,4 1 0,-4 0 0,-1 0 0,6-8 0,-12 5 0,11-5 0,-12-1 0,12 7 0,-12-15 0,12 15 0,-12-15 0,12 15 0,-12-15 0,12 15 0,-12-15 0,12 7 0,-12-1 0,13-5 0,-13 5 0,12-21 0,-12 10 0,12-10 0,-5 14 0,7-1 0,0 0 0,0 8 0,0-5 0,0 5 0,-7-8 0,5 9 0,-5-7 0,7 15 0,0-7 0,-7 1 0,5 6 0,-5-15 0,7 15 0,-6-7 0,4 1 0,-5 5 0,7-5 0,0 0 0,0 5 0,0-35 0,0 22 0,0-24 0,0 22 0,0-11 0,0 8 0,0-8 0,0 19 0,0-16 0,0 3 0,0-17 0,0 9 0,-7-7 0,5 16 0,-6-6 0,8 9 0,-7 0 0,5 0 0,-5 1 0,7-11 0,-7 16 0,6-13 0,-6 15 0,7-7 0,0 7 0,0-6 0,0 15 0,0-15 0,0 7 0,-6-1 0,4-6 0,-5 7 0,7-9 0,0 0 0,0 0 0,-7 1 0,6-1 0,-7 0 0,1 0 0,5 0 0,-5 1 0,0-1 0,5 8 0,-5-6 0,7 7 0,-6-1 0,4-5 0,-4 13 0,6-13 0,-8 5 0,7 1 0,-7 1 0,8 1 0,0 5 0,0-13 0,0 13 0,0-13 0,0-8 0,0 2 0,0-10 0,0 22 0,0-7 0,0 6 0,0 1 0,0-7 0,0 7 0,0-1 0,0-6 0,0 7 0,0-1 0,0-5 0,0 5 0,0 0 0,0-5 0,0 13 0,0-13 0,0 14 0,0-7 0,0 1 0,0-8 0,0 5 0,0-11 0,0 20 0,0-6 0,0-1 0,0 7 0,7-7 0,-5 9 0,4 0 0,0 0 0,-4 0 0,4 0 0,-6-1 0,0 1 0,0 0 0,0 0 0,6 7 0,-4-6 0,4 6 0,-6-7 0,0 0 0,0 0 0,6 0 0,-4-1 0,4 1 0,0 0 0,-4 0 0,12-22 0,-6 17 0,0-16 0,5 20 0,-11 1 0,4 7 0,-6-5 0,0 5 0,0-1 0,0-4 0,0 12 0,0-12 0,7 4 0,-6 1 0,6-5 0,-7 12 0,0-13 0,0 13 0,6-5 0,-5 0 0,5-8 0,-6 4 0,0-2 0,6 13 0,-5-1 0,5 1 0,-6-7 0,0 5 0,0-6 0,0 8 0,0 0 0,0-1 0,0 1 0,0 0 0,0-1 0,0 1 0,0 0 0,0 0 0,0-1 0,0-6 0,0 5 0,0-6 0,0 8 0,0 0 0,0 0 0,0-1 0,0 1 0,-6 0 0,-1-1 0,-1 1 0,-3 0 0,3-1 0,1 1 0,-6-7 0,6 5 0,-1-6 0,-4 8 0,10 0 0,-9 0 0,9-8 0,-4 6 0,0-5 0,5 7 0,-11-1 0,11 1 0,-5 0 0,6-1 0,0 1 0,-6 0 0,4-1 0,-4 1 0,0 0 0,5 0 0,-11-1 0,11 1 0,-11 0 0,10-1 0,-3 1 0,5 0 0,-6-1 0,4 1 0,-4 0 0,6 0 0,-6-1 0,5 1 0,-5 0 0,6-1 0,0 1 0,0 0 0,0 0 0,0-1 0,0 1 0,0 0 0,0-1 0,0 1 0,0 0 0,0-1 0,6 7 0,-5-5 0,5-2 0,-6-8 0,-6-7 0,4-1 0,-11 1 0,5 0 0,-7 0 0,1 7 0,6-6 0,-4 13 0,11-12 0,-11 12 0,10-13 0,-10 13 0,11-12 0,-11 12 0,11-13 0,-5 6 0,6-7 0,-6 7 0,4-5 0,-3 5 0,5-8 0,0 8 0,0-5 0,-7 5 0,5 0 0,-4-6 0,6 13 0,0-12 0,0 12 0,0-13 0,0 13 0,0-12 0,0 5 0,0 0 0,0 1 0,0 1 0,0 5 0,0-11 0,0 11 0,0-11 0,0 10 0,0-4 0,0 0 0,0 5 0,0-6 0,0 1 0,0 5 0,0-5 0,0-1 0,0 6 0,0-5 0,6-1 0,2 6 0,0-12 0,4 5 0,-5 0 0,1-6 0,4 6 0,-4 0 0,6-5 0,-6 5 0,11-20 0,-16 9 0,16-2 0,-11 8 0,5 12 0,-5-6 0,4 8 0,-11 0 0,11-8 0,-4 6 0,5-5 0,-5 7 0,4-8 0,-5 6 0,1-5 0,4 6 0,-5 1 0,0 0 0,5 0 0,-10-1 0,9 1 0,-9 0 0,9-1 0,-3 1 0,5 0 0,-6 0 0,5-8 0,-4 6 0,5-5 0,0 6 0,1 1 0,-1 0 0,0 0 0,0-1 0,-6 1 0,5 6 0,-11-5 0,11 4 0,-11-5 0,11 0 0,-5 0 0,6-1 0,0 1 0,1 0 0,-1-1 0,0 1 0,0 6 0,-6-5 0,5 10 0,-5-9 0,6 9 0,0-10 0,0 11 0,0-5 0,0 0 0,1-1 0,-1-1 0,0-4 0,0 11 0,-6-11 0,5 11 0,-5-11 0,6 4 0,0 1 0,-5-5 0,3 11 0,-4-11 0,7 5 0,-1-1 0,-6-4 0,5 11 0,-5-11 0,6 11 0,-6-11 0,5 10 0,-5-10 0,6 11 0,0-11 0,0 11 0,-5-11 0,3 10 0,-3-9 0,5 9 0,0-4 0,0 6 0,0 0 0,0 0 0,0-6 0,0 5 0,0-5 0,0 6 0,1 0 0,-1 0 0,0 0 0,0 0 0,0 0 0,0 0 0,0 0 0,0 0 0,0 0 0,0 0 0,1 0 0,-1 0 0,0 0 0,0 0 0,0 0 0,0 0 0,0 0 0,0 0 0,0 0 0,0 0 0,1 0 0,-1 6 0,0-5 0,-6 5 0,-1-6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1-30T20:17:29.7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1213 40 24575,'-22'0'0,"-5"0"0,5 0 0,-7 0 0,7 0 0,2 0 0,0 0 0,-2 0 0,0 0 0,-5 6 0,12-4 0,-12 10 0,12-10 0,-5 10 0,0-10 0,5 9 0,-12-3 0,12 0 0,-5 4 0,6-5 0,1 6 0,0-5 0,0 3 0,0-3 0,0 5 0,0 0 0,-1 7 0,1-5 0,-1 12 0,0-12 0,6 12 0,-3-12 0,9 12 0,-10-5 0,10 7 0,-10 0 0,10 0 0,-11 0 0,11 0 0,-10 0 0,10 0 0,-4 8 0,-1 7 0,5 5 0,-10-5 0,10 1 0,-4-14 0,6 15 0,-7-15 0,6 6 0,-6 0 0,7-13 0,0 12 0,0-14 0,0 7 0,0-7 0,0 5 0,0-12 0,0 5 0,0-7 0,0 0 0,0 0 0,0 0 0,0 0 0,0 1 0,0-1 0,0 6 0,0-5 0,6 5 0,-5-6 0,11-6 0,-10 5 0,4-5 0,0 1 0,-5 3 0,11-3 0,-11 5 0,5 0 0,-6 0 0,0 0 0,0 0 0,0 0 0,0 0 0,0 0 0,0 0 0,0 0 0,0 1 0,-6-7 0,5 4 0,-11-3 0,5-1 0,-6 5 0,6-5 0,-5 6 0,5 0 0,-6-6 0,0 5 0,5-5 0,-3 6 0,3-5 0,1 3 0,-5-3 0,5-1 0,0 5 0,-5-5 0,5 6 0,-6-6 0,6 5 0,-5-5 0,5 6 0,-6-5 0,0 3 0,-1-9 0,1 9 0,0-3 0,0-1 0,6 4 0,-5-9 0,5 10 0,0-5 0,1 6 0,6 0 0,0 0 0,0 0 0,0 0 0,0 0 0,0 0 0,0 1 0,0-1 0,0 0 0,6 0 0,1 0 0,1 0 0,3-6 0,-3 5 0,5-11 0,-6 11 0,5-10 0,-4 9 0,5-9 0,0 3 0,-5 1 0,3-4 0,-3 4 0,5-6 0,0 0 0,1 0 0,-1 0 0,0 0 0,1 0 0,-1 0 0,0 0 0,0 0 0,1 0 0,-1 5 0,-6 3 0,-1 5 0,-6 0 0,6-6 0,-4 5 0,4-5 0,-6 6 0,0 0 0,0 0 0,0 0 0,0 1 0,0-1 0,0 0 0,0 0 0,0 0 0,0 0 0,0 0 0,-6 0 0,-1 0 0,-7 0 0,1 0 0,0-5 0,6 3 0,-5-3 0,5-1 0,0 5 0,-5-5 0,11 6 0,-5 0 0,6 0 0,0 0 0,0 0 0,0 0 0,0 1 0,0-1 0,0 0 0,0 0 0,0 0 0,0 0 0,0 0 0,0 0 0,0 0 0,0 0 0,0 1 0,0-1 0,0 0 0,0 0 0,0 0 0,0 0 0,0 0 0,0 0 0,0 0 0,0 0 0,0 0 0,0 1 0,0-1 0,0 0 0,6 0 0,-5 0 0,11-6 0,-5 5 0,7-11 0,-1 11 0,0-5 0,1 1 0,-1 3 0,0-9 0,-5 9 0,3-9 0,-3 9 0,5-9 0,0 4 0,1-6 0,-1 5 0,0-3 0,1 4 0,-7 0 0,5-5 0,-5 5 0,1 0 0,3 1 0,-9 6 0,10-6 0,-5 5 0,6-5 0,-5 6 0,4 0 0,-5 1 0,6-1 0,1 0 0,-1-6 0,-6 5 0,5-11 0,-5 11 0,7-11 0,-1 5 0,0 0 0,1-5 0,-1 5 0,0-6 0,0 6 0,1-5 0,-1 5 0,-6 0 0,5-5 0,-4 5 0,5-6 0,0 6 0,1-4 0,-7 9 0,5-9 0,-11 9 0,11-9 0,-10 9 0,3-3 0,1 5 0,-4 0 0,4 0 0,-6 0 0,0 0 0,0 0 0,6 0 0,-5 0 0,5 1 0,-6-1 0,0 0 0,0 0 0,0 0 0,0 0 0,0 0 0,0 0 0,0 0 0,0-18 0,0 13 0,0-7 0,0 21 0,0 7 0,0-7 0,0 5 0,0-12 0,0 12 0,0-12 0,0 13 0,0-7 0,0 1 0,0 6 0,0-6 0,0 6 0,0 1 0,0 0 0,0 0 0,0-7 0,0 6 0,0-7 0,0 1 0,-6 6 0,4-14 0,-4 7 0,-1-1 0,5 2 0,-10 0 0,11 5 0,-11-5 0,3 7 0,1 0 0,-4 0 0,3 8 0,-6-6 0,0 14 0,-1-5 0,0 7 0,1 1 0,-1-9 0,1-1 0,1-9 0,-1 0 0,1 0 0,-1 0 0,1-8 0,6 0 0,-10 5 0,9-10 0,-4 17 0,1-18 0,4 12 0,-6-5 0,6 7 0,-5 0 0,5 0 0,0 0 0,-5 0 0,12 8 0,-12-6 0,5 6 0,0-8 0,1 0 0,1 0 0,4 0 0,-10 0 0,10-7 0,-11 5 0,11-12 0,-10 11 0,11-11 0,-11 4 0,5-12 0,-6-1 0,5-12 0,3 17 0,5 8 0,0 12 0,0 14 0,0-5 0,0 7 0,0 1 0,0 9 0,-7-7 0,5 7 0,-13 1 0,13 1 0,-13 11 0,13-1 0,-13-10 0,13 8 0,-12-7 0,12 9 0,-14 0 0,14 1 0,-13-1 0,13 0 0,-5 0 0,-1 1 0,6-11 0,-13 8 0,13-17 0,-6 17 0,1-17 0,5 7 0,-5-9 0,7 0 0,0 9 0,0-7 0,0 38 0,0-23 0,0 16 0,0-15 0,0-6 0,0 9 0,-8 1 0,7-1 0,-7 0 0,8 0 0,0 1 0,0-1 0,0 0 0,0 0 0,0 1 0,0-1 0,0-9 0,0 6 0,0-16 0,0 8 0,0-11 0,0-7 0,0 5 0,0-5 0,0 20 0,0-17 0,0 15 0,6-27 0,-4 6 0,12 1 0,-13-7 0,7 14 0,-2-14 0,-4 15 0,4-15 0,-6 14 0,7-14 0,-6 15 0,6-7 0,-7 9 0,0 0 0,0-1 0,0 1 0,7-1 0,-5-7 0,5 5 0,0 8 0,-5-11 0,5 8 0,-7-13 0,0-5 0,7 5 0,-6 0 0,6-6 0,0 15 0,-5-7 0,12 9 0,-12-1 0,5 1 0,0-1 0,-5-7 0,5 5 0,0-14 0,-6 15 0,6-15 0,-7 6 0,7 1 0,-5-7 0,5 14 0,-1-14 0,-4 15 0,4-15 0,1 19 0,-5-18 0,11 10 0,-12-13 0,6-7 0,-7 5 0,0-12 0,6 5 0,-5-7 0,5 0 0,-6 0 0,0 0 0,0 1 0,0-1 0,0 0 0,0 0 0,0-12 0,0 16 0,0-6 0,0 26 0,7-6 0,1 6 0,7-8 0,-1 0 0,1 0 0,-7 0 0,5 0 0,-5 0 0,6-7 0,1 5 0,-1-5 0,-6 0 0,5 5 0,-5-12 0,0 12 0,3-12 0,-9 5 0,10 0 0,-10-5 0,10 5 0,-10-7 0,4 1 0,0 6 0,-4-5 0,10 5 0,-10-7 0,4 0 0,-6 0 0,6 0 0,-5 0 0,5 0 0,-6 0 0,0 1 0,0-1 0,0 6 0,0-5 0,0 5 0,0-6 0,0 7 0,0-5 0,0 12 0,0-5 0,0 0 0,0 5 0,0-5 0,0 7 0,0 0 0,0-7 0,0 5 0,0-5 0,0 0 0,-6-2 0,5 0 0,-11-5 0,11 6 0,-11-8 0,5 6 0,-6-5 0,0 5 0,0-6 0,-1 0 0,1 0 0,0 0 0,6 0 0,-5 1 0,5-7 0,0 4 0,-5-9 0,5 10 0,-6-11 0,0 5 0,0 0 0,-1-5 0,1 5 0,0-6 0,0 0 0,0 0 0,0 6 0,-7-5 0,5 11 0,-5-11 0,0 5 0,5 0 0,-5 1 0,0 1 0,5 3 0,-13-9 0,14 9 0,-7-3 0,1 5 0,5-5 0,-5 4 0,7-5 0,0 0 0,0 5 0,0-5 0,0 1 0,0 3 0,0-3 0,-1 5 0,1 0 0,0 0 0,0 0 0,0 0 0,0 0 0,0 0 0,-6 6 0,4-4 0,-3 4 0,4-6 0,1 0 0,0 0 0,0 0 0,0-6 0,6 5 0,-5-5 0,11 6 0,-5 0 0,6 1 0,0-1 0,0 0 0,0 0 0,0 0 0,0 0 0,0 0 0,6 0 0,1 0 0,6 0 0,1 1 0,-1-1 0,0 0 0,8 0 0,-6-5 0,5 4 0,-7-10 0,1 9 0,-1-9 0,0 3 0,1 1 0,-1-4 0,0 4 0,0-6 0,1 0 0,-1 0 0,7 0 0,-5 0 0,6 0 0,-8 0 0,7 0 0,-4 0 0,4 0 0,-7 0 0,0 0 0,8 0 0,-6 0 0,12 0 0,-12 0 0,6 0 0,-1 0 0,-5 0 0,12 0 0,-11 0 0,11 0 0,-5 0 0,0 0 0,6 0 0,-13 0 0,5 0 0,0 0 0,-5 0 0,6 0 0,-8 0 0,6 0 0,-4 0 0,4 0 0,-5 0 0,-1 0 0,0 0 0,0 0 0,1 0 0,-1 0 0,0 0 0,1 0 0,-1 0 0,0 0 0,0 0 0,1 0 0,-1 0 0,0 0 0,8 0 0,-6 0 0,5 0 0,-7 0 0,1 0 0,-1 0 0,0 0 0,1 0 0,-1 0 0,0 0 0,0 0 0,1 0 0,-1 0 0,0 0 0,1 0 0,-1 0 0,0 0 0,1 0 0,-1 0 0,0 0 0,0 0 0,1 0 0,-1 0 0,0 0 0,1 0 0,-1 0 0,0 0 0,1 0 0,-7-6 0,-1-50 0,-6 37 0,0-35 0</inkml:trace>
  <inkml:trace contextRef="#ctx0" brushRef="#br0" timeOffset="1">1367 13096 24575,'13'0'0,"0"0"0,16 0 0,-5 0 0,7 0 0,-4 0 0,-5 0 0,0 0 0,-1 0 0,-1 0 0,-5 0 0,12 0 0,-12 0 0,13 0 0,-6 0 0,0 0 0,5 0 0,-12 0 0,6 0 0,-8 0 0,0 0 0,1 0 0,-1 0 0,0 0 0,1 0 0,-1 0 0,0 0 0,0 0 0,1 0 0,-1 0 0,0 0 0,1 0 0,-1 0 0,0 0 0,1 0 0,-1 0 0,0 0 0,0 0 0,1-13 0,0 10 0,-6-16 0,4 17 0,-11-9 0,5 3 0,-6-5 0,6 0 0,-5-8 0,5 6 0,-6-5 0,0 7 0,0-1 0,0-6 0,6 5 0,-4-6 0,4 8 0,-6 0 0,0 0 0,0-1 0,0 1 0,0 0 0,0-1 0,0 1 0,0 0 0,0 0 0,0-1 0,0 1 0,0 0 0,-6 5 0,-1-4 0,-7 5 0,1 0 0,0-5 0,0 10 0,0-9 0,0 9 0,6-10 0,-5 11 0,5-5 0,-1 0 0,-3 4 0,4-3 0,-1-1 0,-3 4 0,9-10 0,-9 11 0,3-11 0,-5 11 0,0-5 0,6 0 0,-5 4 0,5-10 0,-6 5 0,5-6 0,-3 5 0,4-3 0,-1 3 0,-3 1 0,9-5 0,-9 5 0,9-7 0,-4 1 0,6 0 0,0-1 0,0 1 0,0 0 0,0 0 0,0-1 0,0 1 0,0 0 0,0-1 0,0 1 0,0 0 0,0-1 0,0 1 0,0 0 0,0 0 0,0-1 0,0 1 0,0 0 0,-6 5 0,5-3 0,-5 3 0,6-5 0,0 0 0,0-1 0,0 1 0,-6 0 0,5-8 0,-5 6 0,6-5 0,0 7 0,0-1 0,0 1 0,0 0 0,0-1 0,0 1 0,0 0 0,0 0 0,0-1 0,0 1 0,0 0 0,0-1 0,0 1 0,0 0 0,0-8 0,0 6 0,0-12 0,0 12 0,0-13 0,0 13 0,0-12 0,0 5 0,0 0 0,0-6 0,0 6 0,0 0 0,0-5 0,0 12 0,0-6 0,0 1 0,0 5 0,0-5 0,0 6 0,0-6 0,0 5 0,0-5 0,0 6 0,6 1 0,-5 0 0,5-1 0,-6 1 0,0 0 0,0-1 0,0 1 0,0 0 0,0-16 0,0-3 0,0-16 0,8 0 0,-7 0 0,14 0 0,-14 1 0,14-1 0,-14 8 0,14-5 0,-6 5 0,0-8 0,5 0 0,-12 1 0,11 7 0,-11-6 0,5 7 0,-1-1 0,-4 3 0,11 8 0,-12-1 0,6 1 0,-1 0 0,-4 0 0,5 0 0,-1-1 0,-4 1 0,4 0 0,1 0 0,-6-8 0,12 5 0,-11-5 0,12-1 0,-12 7 0,12-15 0,-12 15 0,12-15 0,-12 15 0,12-15 0,-12 15 0,12-15 0,-12 7 0,12-1 0,-13-5 0,13 5 0,-12-21 0,12 10 0,-12-10 0,5 14 0,-7-1 0,0 0 0,0 8 0,0-5 0,0 5 0,7-8 0,-5 9 0,5-7 0,-7 15 0,0-7 0,7 1 0,-5 6 0,5-15 0,-7 15 0,6-7 0,-4 1 0,5 5 0,-7-5 0,0 0 0,0 5 0,0-35 0,0 22 0,0-24 0,0 22 0,0-11 0,0 8 0,0-8 0,0 19 0,0-16 0,0 3 0,0-17 0,0 9 0,7-7 0,-5 16 0,6-6 0,-8 9 0,7 0 0,-5 0 0,5 1 0,-7-11 0,7 16 0,-6-13 0,6 15 0,-7-7 0,0 7 0,0-6 0,0 15 0,0-15 0,0 7 0,6-1 0,-4-6 0,5 7 0,-7-9 0,0 0 0,0 0 0,7 1 0,-6-1 0,7 0 0,-1 0 0,-5 0 0,5 1 0,0-1 0,-5 8 0,5-6 0,-7 7 0,6-1 0,-4-5 0,4 13 0,-6-13 0,8 5 0,-7 1 0,7 1 0,-8 1 0,0 5 0,0-13 0,0 13 0,0-13 0,0-8 0,0 2 0,0-10 0,0 22 0,0-7 0,0 6 0,0 1 0,0-7 0,0 7 0,0-1 0,0-6 0,0 7 0,0-1 0,0-5 0,0 5 0,0 0 0,0-5 0,0 13 0,0-13 0,0 14 0,0-7 0,0 1 0,0-8 0,0 5 0,0-11 0,0 20 0,0-6 0,0-1 0,0 7 0,-7-7 0,5 9 0,-4 0 0,0 0 0,4 0 0,-4 0 0,6-1 0,0 1 0,0 0 0,0 0 0,-6 7 0,4-6 0,-4 6 0,6-7 0,0 0 0,0 0 0,-6 0 0,4-1 0,-4 1 0,0 0 0,4 0 0,-12-22 0,6 17 0,0-16 0,-5 20 0,11 1 0,-4 7 0,6-5 0,0 5 0,0-1 0,0-4 0,0 12 0,0-12 0,-7 4 0,6 1 0,-6-5 0,7 12 0,0-13 0,0 13 0,-6-5 0,5 0 0,-5-8 0,6 4 0,0-2 0,-6 13 0,5-1 0,-5 1 0,6-7 0,0 5 0,0-6 0,0 8 0,0 0 0,0-1 0,0 1 0,0 0 0,0-1 0,0 1 0,0 0 0,0 0 0,0-1 0,0-6 0,0 5 0,0-6 0,0 8 0,0 0 0,0 0 0,0-1 0,0 1 0,6 0 0,1-1 0,1 1 0,3 0 0,-3-1 0,-1 1 0,6-7 0,-6 5 0,1-6 0,4 8 0,-10 0 0,9 0 0,-9-8 0,4 6 0,0-5 0,-5 7 0,11-1 0,-11 1 0,5 0 0,-6-1 0,0 1 0,6 0 0,-4-1 0,4 1 0,0 0 0,-5 0 0,11-1 0,-11 1 0,11 0 0,-10-1 0,3 1 0,-5 0 0,6-1 0,-4 1 0,4 0 0,-6 0 0,6-1 0,-5 1 0,5 0 0,-6-1 0,0 1 0,0 0 0,0 0 0,0-1 0,0 1 0,0 0 0,0-1 0,0 1 0,0 0 0,0-1 0,-6 7 0,5-5 0,-5-2 0,6-8 0,7-7 0,-6-1 0,12 1 0,-5 0 0,7 0 0,-1 7 0,-6-6 0,4 13 0,-11-12 0,11 12 0,-10-13 0,10 13 0,-11-12 0,11 12 0,-11-13 0,5 6 0,-6-7 0,6 7 0,-4-5 0,3 5 0,-5-8 0,0 8 0,0-5 0,7 5 0,-5 0 0,4-6 0,-6 13 0,0-12 0,0 12 0,0-13 0,0 13 0,0-12 0,0 5 0,0 0 0,0 1 0,0 1 0,0 5 0,0-11 0,0 11 0,0-11 0,0 10 0,0-4 0,0 0 0,0 5 0,0-6 0,0 1 0,0 5 0,0-5 0,0-1 0,0 6 0,0-5 0,-6-1 0,-2 6 0,0-12 0,-4 5 0,5 0 0,-1-6 0,-4 6 0,4 0 0,-6-5 0,6 5 0,-11-20 0,16 9 0,-16-2 0,11 8 0,-5 12 0,5-6 0,-4 8 0,11 0 0,-11-8 0,4 6 0,-5-5 0,5 7 0,-4-8 0,5 6 0,-1-5 0,-4 6 0,5 1 0,0 0 0,-5 0 0,10-1 0,-9 1 0,9 0 0,-9-1 0,3 1 0,-5 0 0,6 0 0,-5-8 0,4 6 0,-5-5 0,0 6 0,-1 1 0,1 0 0,0 0 0,0-1 0,6 1 0,-5 6 0,11-5 0,-11 4 0,11-5 0,-11 0 0,5 0 0,-6-1 0,0 1 0,-1 0 0,1-1 0,0 1 0,0 6 0,6-5 0,-5 10 0,5-9 0,-6 9 0,0-10 0,0 11 0,0-5 0,0 0 0,-1-1 0,1-1 0,0-4 0,0 11 0,6-11 0,-5 11 0,5-11 0,-6 4 0,0 1 0,5-5 0,-3 11 0,4-11 0,-7 5 0,1-1 0,6-4 0,-5 11 0,5-11 0,-6 11 0,6-11 0,-5 10 0,5-10 0,-6 11 0,0-11 0,0 11 0,5-11 0,-3 10 0,3-9 0,-5 9 0,0-4 0,0 6 0,0 0 0,0 0 0,0-6 0,0 5 0,0-5 0,0 6 0,-1 0 0,1 0 0,0 0 0,0 0 0,0 0 0,0 0 0,0 0 0,0 0 0,0 0 0,0 0 0,-1 0 0,1 0 0,0 0 0,0 0 0,0 0 0,0 0 0,0 0 0,0 0 0,0 0 0,0 0 0,-1 0 0,1 6 0,0-5 0,6 5 0,1-6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1-30T20:19:30.0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1288 40 24575,'22'0'0,"5"0"0,-5 0 0,7 0 0,-7 0 0,-2 0 0,0 0 0,2 0 0,0 0 0,5 6 0,-12-4 0,12 10 0,-12-10 0,5 10 0,0-10 0,-5 9 0,12-3 0,-12 0 0,5 4 0,-6-5 0,-1 6 0,0-5 0,0 3 0,0-3 0,0 5 0,0 0 0,1 7 0,-1-5 0,1 12 0,0-12 0,-6 12 0,3-12 0,-9 12 0,10-5 0,-10 7 0,10 0 0,-10 0 0,11 0 0,-11 0 0,10 0 0,-10 0 0,4 8 0,1 7 0,-5 5 0,10-5 0,-10 1 0,4-14 0,-6 15 0,7-15 0,-6 6 0,6 0 0,-7-13 0,0 12 0,0-14 0,0 7 0,0-7 0,0 5 0,0-12 0,0 5 0,0-7 0,0 0 0,0 0 0,0 0 0,0 0 0,0 1 0,0-1 0,0 6 0,0-5 0,-6 5 0,5-6 0,-11-6 0,10 5 0,-4-5 0,0 1 0,5 3 0,-11-3 0,11 5 0,-5 0 0,6 0 0,0 0 0,0 0 0,0 0 0,0 0 0,0 0 0,0 0 0,0 0 0,0 1 0,6-7 0,-5 4 0,11-3 0,-5-1 0,6 5 0,-6-5 0,5 6 0,-5 0 0,6-6 0,0 5 0,-5-5 0,3 6 0,-3-5 0,-1 3 0,5-3 0,-5-1 0,0 5 0,5-5 0,-5 6 0,6-6 0,-6 5 0,5-5 0,-5 6 0,6-5 0,0 3 0,1-9 0,-1 9 0,0-3 0,0-1 0,-6 4 0,5-9 0,-5 10 0,0-5 0,-1 6 0,-6 0 0,0 0 0,0 0 0,0 0 0,0 0 0,0 0 0,0 1 0,0-1 0,0 0 0,-6 0 0,-1 0 0,-1 0 0,-3-6 0,3 5 0,-5-11 0,6 11 0,-5-10 0,4 9 0,-5-9 0,0 3 0,5 1 0,-3-4 0,3 4 0,-5-6 0,0 0 0,-1 0 0,1 0 0,0 0 0,-1 0 0,1 0 0,0 0 0,0 0 0,-1 0 0,1 5 0,6 3 0,1 5 0,6 0 0,-6-6 0,4 5 0,-4-5 0,6 6 0,0 0 0,0 0 0,0 0 0,0 1 0,0-1 0,0 0 0,0 0 0,0 0 0,0 0 0,0 0 0,6 0 0,1 0 0,7 0 0,-1 0 0,0-5 0,-6 3 0,5-3 0,-5-1 0,0 5 0,5-5 0,-11 6 0,5 0 0,-6 0 0,0 0 0,0 0 0,0 0 0,0 1 0,0-1 0,0 0 0,0 0 0,0 0 0,0 0 0,0 0 0,0 0 0,0 0 0,0 0 0,0 1 0,0-1 0,0 0 0,0 0 0,0 0 0,0 0 0,0 0 0,0 0 0,0 0 0,0 0 0,0 0 0,0 1 0,0-1 0,0 0 0,-6 0 0,5 0 0,-11-6 0,5 5 0,-7-11 0,1 11 0,0-5 0,-1 1 0,1 3 0,0-9 0,5 9 0,-3-9 0,3 9 0,-5-9 0,0 4 0,-1-6 0,1 5 0,0-3 0,-1 4 0,7 0 0,-5-5 0,5 5 0,-1 0 0,-3 1 0,9 6 0,-10-6 0,5 5 0,-6-5 0,5 6 0,-4 0 0,5 1 0,-6-1 0,-1 0 0,1-6 0,6 5 0,-5-11 0,5 11 0,-7-11 0,1 5 0,0 0 0,-1-5 0,1 5 0,0-6 0,0 6 0,-1-5 0,1 5 0,6 0 0,-5-5 0,4 5 0,-5-6 0,0 6 0,-1-4 0,7 9 0,-5-9 0,11 9 0,-11-9 0,10 9 0,-3-3 0,-1 5 0,4 0 0,-4 0 0,6 0 0,0 0 0,0 0 0,-6 0 0,5 0 0,-5 1 0,6-1 0,0 0 0,0 0 0,0 0 0,0 0 0,0 0 0,0 0 0,0 0 0,0-18 0,0 13 0,0-7 0,0 21 0,0 7 0,0-7 0,0 5 0,0-12 0,0 12 0,0-12 0,0 13 0,0-7 0,0 1 0,0 6 0,0-6 0,0 6 0,0 1 0,0 0 0,0 0 0,0-7 0,0 6 0,0-7 0,0 1 0,6 6 0,-4-14 0,4 7 0,1-1 0,-5 2 0,10 0 0,-11 5 0,11-5 0,-3 7 0,-1 0 0,4 0 0,-3 8 0,6-6 0,0 14 0,1-5 0,0 7 0,-1 1 0,1-9 0,-1-1 0,-1-9 0,1 0 0,-1 0 0,1 0 0,-1-8 0,-6 0 0,10 5 0,-9-10 0,4 17 0,-1-18 0,-4 12 0,6-5 0,-6 7 0,5 0 0,-5 0 0,0 0 0,5 0 0,-12 8 0,12-6 0,-5 6 0,0-8 0,-1 0 0,-1 0 0,-4 0 0,10 0 0,-10-7 0,11 5 0,-11-12 0,10 11 0,-11-11 0,11 4 0,-5-12 0,6-1 0,-5-12 0,-3 17 0,-5 8 0,0 12 0,0 14 0,0-5 0,0 7 0,0 1 0,0 9 0,7-7 0,-5 7 0,13 1 0,-13 1 0,13 11 0,-13-1 0,13-10 0,-13 8 0,12-7 0,-12 9 0,14 0 0,-14 1 0,13-1 0,-13 0 0,5 0 0,1 1 0,-6-11 0,13 8 0,-13-17 0,6 17 0,-1-17 0,-5 7 0,5-9 0,-7 0 0,0 9 0,0-7 0,0 38 0,0-23 0,0 16 0,0-15 0,0-6 0,0 9 0,8 1 0,-7-1 0,7 0 0,-8 0 0,0 1 0,0-1 0,0 0 0,0 0 0,0 1 0,0-1 0,0-9 0,0 6 0,0-16 0,0 8 0,0-11 0,0-7 0,0 5 0,0-5 0,0 20 0,0-17 0,0 15 0,-6-27 0,4 6 0,-12 1 0,13-7 0,-7 14 0,2-14 0,4 15 0,-4-15 0,6 14 0,-7-14 0,6 15 0,-6-7 0,7 9 0,0 0 0,0-1 0,0 1 0,-7-1 0,5-7 0,-5 5 0,0 8 0,5-11 0,-5 8 0,7-13 0,0-5 0,-7 5 0,6 0 0,-6-6 0,0 15 0,5-7 0,-12 9 0,12-1 0,-5 1 0,0-1 0,5-7 0,-5 5 0,0-14 0,6 15 0,-6-15 0,7 6 0,-7 1 0,5-7 0,-5 14 0,1-14 0,4 15 0,-4-15 0,-1 19 0,5-18 0,-11 10 0,12-13 0,-6-7 0,7 5 0,0-12 0,-6 5 0,5-7 0,-5 0 0,6 0 0,0 0 0,0 1 0,0-1 0,0 0 0,0 0 0,0-12 0,0 16 0,0-6 0,0 26 0,-7-6 0,-1 6 0,-7-8 0,1 0 0,-1 0 0,7 0 0,-5 0 0,5 0 0,-6-7 0,-1 5 0,1-5 0,6 0 0,-5 5 0,5-12 0,0 12 0,-3-12 0,9 5 0,-10 0 0,10-5 0,-10 5 0,10-7 0,-4 1 0,0 6 0,4-5 0,-10 5 0,10-7 0,-4 0 0,6 0 0,-6 0 0,5 0 0,-5 0 0,6 0 0,0 1 0,0-1 0,0 6 0,0-5 0,0 5 0,0-6 0,0 7 0,0-5 0,0 12 0,0-5 0,0 0 0,0 5 0,0-5 0,0 7 0,0 0 0,0-7 0,0 5 0,0-5 0,0 0 0,6-2 0,-5 0 0,11-5 0,-11 6 0,11-8 0,-5 6 0,6-5 0,0 5 0,0-6 0,1 0 0,-1 0 0,0 0 0,-6 0 0,5 1 0,-5-7 0,0 4 0,5-9 0,-5 10 0,6-11 0,0 5 0,0 0 0,1-5 0,-1 5 0,0-6 0,0 0 0,0 0 0,0 6 0,7-5 0,-5 11 0,5-11 0,0 5 0,-5 0 0,5 1 0,0 1 0,-5 3 0,13-9 0,-14 9 0,7-3 0,-1 5 0,-5-5 0,5 4 0,-7-5 0,0 0 0,0 5 0,0-5 0,0 1 0,0 3 0,0-3 0,1 5 0,-1 0 0,0 0 0,0 0 0,0 0 0,0 0 0,0 0 0,6 6 0,-4-4 0,3 4 0,-4-6 0,-1 0 0,0 0 0,0 0 0,0-6 0,-6 5 0,5-5 0,-11 6 0,5 0 0,-6 1 0,0-1 0,0 0 0,0 0 0,0 0 0,0 0 0,0 0 0,-6 0 0,-1 0 0,-6 0 0,-1 1 0,1-1 0,0 0 0,-8 0 0,6-5 0,-5 4 0,7-10 0,-1 9 0,1-9 0,0 3 0,-1 1 0,1-4 0,0 4 0,0-6 0,-1 0 0,1 0 0,-7 0 0,5 0 0,-6 0 0,8 0 0,-7 0 0,4 0 0,-4 0 0,7 0 0,0 0 0,-8 0 0,6 0 0,-12 0 0,12 0 0,-6 0 0,1 0 0,5 0 0,-12 0 0,11 0 0,-11 0 0,5 0 0,0 0 0,-6 0 0,13 0 0,-5 0 0,0 0 0,5 0 0,-6 0 0,8 0 0,-6 0 0,4 0 0,-4 0 0,5 0 0,1 0 0,0 0 0,0 0 0,-1 0 0,1 0 0,0 0 0,-1 0 0,1 0 0,0 0 0,0 0 0,-1 0 0,1 0 0,0 0 0,-8 0 0,6 0 0,-5 0 0,7 0 0,-1 0 0,1 0 0,0 0 0,-1 0 0,1 0 0,0 0 0,0 0 0,-1 0 0,1 0 0,0 0 0,-1 0 0,1 0 0,0 0 0,-1 0 0,1 0 0,0 0 0,0 0 0,-1 0 0,1 0 0,0 0 0,-1 0 0,1 0 0,0 0 0,-1 0 0,7-6 0,1-50 0,6 37 0,0-35 0</inkml:trace>
  <inkml:trace contextRef="#ctx0" brushRef="#br0" timeOffset="1">1134 13096 24575,'-13'0'0,"0"0"0,-16 0 0,5 0 0,-7 0 0,4 0 0,5 0 0,0 0 0,1 0 0,1 0 0,5 0 0,-12 0 0,12 0 0,-13 0 0,6 0 0,0 0 0,-5 0 0,12 0 0,-6 0 0,8 0 0,0 0 0,-1 0 0,1 0 0,0 0 0,-1 0 0,1 0 0,0 0 0,0 0 0,-1 0 0,1 0 0,0 0 0,-1 0 0,1 0 0,0 0 0,-1 0 0,1 0 0,0 0 0,0 0 0,-1-13 0,0 10 0,6-16 0,-4 17 0,11-9 0,-5 3 0,6-5 0,-6 0 0,5-8 0,-5 6 0,6-5 0,0 7 0,0-1 0,0-6 0,-6 5 0,4-6 0,-4 8 0,6 0 0,0 0 0,0-1 0,0 1 0,0 0 0,0-1 0,0 1 0,0 0 0,0 0 0,0-1 0,0 1 0,0 0 0,6 5 0,1-4 0,7 5 0,-1 0 0,0-5 0,0 10 0,0-9 0,0 9 0,-6-10 0,5 11 0,-5-5 0,1 0 0,3 4 0,-4-3 0,1-1 0,3 4 0,-9-10 0,9 11 0,-3-11 0,5 11 0,0-5 0,-6 0 0,5 4 0,-5-10 0,6 5 0,-5-6 0,3 5 0,-4-3 0,1 3 0,3 1 0,-9-5 0,9 5 0,-9-7 0,4 1 0,-6 0 0,0-1 0,0 1 0,0 0 0,0 0 0,0-1 0,0 1 0,0 0 0,0-1 0,0 1 0,0 0 0,0-1 0,0 1 0,0 0 0,0 0 0,0-1 0,0 1 0,0 0 0,6 5 0,-5-3 0,5 3 0,-6-5 0,0 0 0,0-1 0,0 1 0,6 0 0,-5-8 0,5 6 0,-6-5 0,0 7 0,0-1 0,0 1 0,0 0 0,0-1 0,0 1 0,0 0 0,0 0 0,0-1 0,0 1 0,0 0 0,0-1 0,0 1 0,0 0 0,0-8 0,0 6 0,0-12 0,0 12 0,0-13 0,0 13 0,0-12 0,0 5 0,0 0 0,0-6 0,0 6 0,0 0 0,0-5 0,0 12 0,0-6 0,0 1 0,0 5 0,0-5 0,0 6 0,0-6 0,0 5 0,0-5 0,0 6 0,-6 1 0,5 0 0,-5-1 0,6 1 0,0 0 0,0-1 0,0 1 0,0 0 0,0-16 0,0-3 0,0-16 0,-8 0 0,7 0 0,-14 0 0,14 1 0,-14-1 0,14 8 0,-14-5 0,6 5 0,0-8 0,-5 0 0,12 1 0,-11 7 0,11-6 0,-5 7 0,1-1 0,4 3 0,-11 8 0,12-1 0,-6 1 0,1 0 0,4 0 0,-5 0 0,1-1 0,4 1 0,-4 0 0,-1 0 0,6-8 0,-12 5 0,11-5 0,-12-1 0,12 7 0,-12-15 0,12 15 0,-12-15 0,12 15 0,-12-15 0,12 15 0,-12-15 0,12 7 0,-12-1 0,13-5 0,-13 5 0,12-21 0,-12 10 0,12-10 0,-5 14 0,7-1 0,0 0 0,0 8 0,0-5 0,0 5 0,-7-8 0,5 9 0,-5-7 0,7 15 0,0-7 0,-7 1 0,5 6 0,-5-15 0,7 15 0,-6-7 0,4 1 0,-5 5 0,7-5 0,0 0 0,0 5 0,0-35 0,0 22 0,0-24 0,0 22 0,0-11 0,0 8 0,0-8 0,0 19 0,0-16 0,0 3 0,0-17 0,0 9 0,-7-7 0,5 16 0,-6-6 0,8 9 0,-7 0 0,5 0 0,-5 1 0,7-11 0,-7 16 0,6-13 0,-6 15 0,7-7 0,0 7 0,0-6 0,0 15 0,0-15 0,0 7 0,-6-1 0,4-6 0,-5 7 0,7-9 0,0 0 0,0 0 0,-7 1 0,6-1 0,-7 0 0,1 0 0,5 0 0,-5 1 0,0-1 0,5 8 0,-5-6 0,7 7 0,-6-1 0,4-5 0,-4 13 0,6-13 0,-8 5 0,7 1 0,-7 1 0,8 1 0,0 5 0,0-13 0,0 13 0,0-13 0,0-8 0,0 2 0,0-10 0,0 22 0,0-7 0,0 6 0,0 1 0,0-7 0,0 7 0,0-1 0,0-6 0,0 7 0,0-1 0,0-5 0,0 5 0,0 0 0,0-5 0,0 13 0,0-13 0,0 14 0,0-7 0,0 1 0,0-8 0,0 5 0,0-11 0,0 20 0,0-6 0,0-1 0,0 7 0,7-7 0,-5 9 0,4 0 0,0 0 0,-4 0 0,4 0 0,-6-1 0,0 1 0,0 0 0,0 0 0,6 7 0,-4-6 0,4 6 0,-6-7 0,0 0 0,0 0 0,6 0 0,-4-1 0,4 1 0,0 0 0,-4 0 0,12-22 0,-6 17 0,0-16 0,5 20 0,-11 1 0,4 7 0,-6-5 0,0 5 0,0-1 0,0-4 0,0 12 0,0-12 0,7 4 0,-6 1 0,6-5 0,-7 12 0,0-13 0,0 13 0,6-5 0,-5 0 0,5-8 0,-6 4 0,0-2 0,6 13 0,-5-1 0,5 1 0,-6-7 0,0 5 0,0-6 0,0 8 0,0 0 0,0-1 0,0 1 0,0 0 0,0-1 0,0 1 0,0 0 0,0 0 0,0-1 0,0-6 0,0 5 0,0-6 0,0 8 0,0 0 0,0 0 0,0-1 0,0 1 0,-6 0 0,-1-1 0,-1 1 0,-3 0 0,3-1 0,1 1 0,-6-7 0,6 5 0,-1-6 0,-4 8 0,10 0 0,-9 0 0,9-8 0,-4 6 0,0-5 0,5 7 0,-11-1 0,11 1 0,-5 0 0,6-1 0,0 1 0,-6 0 0,4-1 0,-4 1 0,0 0 0,5 0 0,-11-1 0,11 1 0,-11 0 0,10-1 0,-3 1 0,5 0 0,-6-1 0,4 1 0,-4 0 0,6 0 0,-6-1 0,5 1 0,-5 0 0,6-1 0,0 1 0,0 0 0,0 0 0,0-1 0,0 1 0,0 0 0,0-1 0,0 1 0,0 0 0,0-1 0,6 7 0,-5-5 0,5-2 0,-6-8 0,-6-7 0,4-1 0,-11 1 0,5 0 0,-7 0 0,1 7 0,6-6 0,-4 13 0,11-12 0,-11 12 0,10-13 0,-10 13 0,11-12 0,-11 12 0,11-13 0,-5 6 0,6-7 0,-6 7 0,4-5 0,-3 5 0,5-8 0,0 8 0,0-5 0,-7 5 0,5 0 0,-4-6 0,6 13 0,0-12 0,0 12 0,0-13 0,0 13 0,0-12 0,0 5 0,0 0 0,0 1 0,0 1 0,0 5 0,0-11 0,0 11 0,0-11 0,0 10 0,0-4 0,0 0 0,0 5 0,0-6 0,0 1 0,0 5 0,0-5 0,0-1 0,0 6 0,0-5 0,6-1 0,2 6 0,0-12 0,4 5 0,-5 0 0,1-6 0,4 6 0,-4 0 0,6-5 0,-6 5 0,11-20 0,-16 9 0,16-2 0,-11 8 0,5 12 0,-5-6 0,4 8 0,-11 0 0,11-8 0,-4 6 0,5-5 0,-5 7 0,4-8 0,-5 6 0,1-5 0,4 6 0,-5 1 0,0 0 0,5 0 0,-10-1 0,9 1 0,-9 0 0,9-1 0,-3 1 0,5 0 0,-6 0 0,5-8 0,-4 6 0,5-5 0,0 6 0,1 1 0,-1 0 0,0 0 0,0-1 0,-6 1 0,5 6 0,-11-5 0,11 4 0,-11-5 0,11 0 0,-5 0 0,6-1 0,0 1 0,1 0 0,-1-1 0,0 1 0,0 6 0,-6-5 0,5 10 0,-5-9 0,6 9 0,0-10 0,0 11 0,0-5 0,0 0 0,1-1 0,-1-1 0,0-4 0,0 11 0,-6-11 0,5 11 0,-5-11 0,6 4 0,0 1 0,-5-5 0,3 11 0,-4-11 0,7 5 0,-1-1 0,-6-4 0,5 11 0,-5-11 0,6 11 0,-6-11 0,5 10 0,-5-10 0,6 11 0,0-11 0,0 11 0,-5-11 0,3 10 0,-3-9 0,5 9 0,0-4 0,0 6 0,0 0 0,0 0 0,0-6 0,0 5 0,0-5 0,0 6 0,1 0 0,-1 0 0,0 0 0,0 0 0,0 0 0,0 0 0,0 0 0,0 0 0,0 0 0,0 0 0,1 0 0,-1 0 0,0 0 0,0 0 0,0 0 0,0 0 0,0 0 0,0 0 0,0 0 0,0 0 0,1 0 0,-1 6 0,0-5 0,-6 5 0,-1-6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1-30T20:19:30.0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1232 40 24575,'-22'0'0,"-6"0"0,6 0 0,-8 0 0,8 0 0,2 0 0,-1 0 0,-1 0 0,0 0 0,-6 6 0,13-4 0,-13 10 0,13-10 0,-5 10 0,-1-10 0,6 9 0,-12-3 0,12 0 0,-6 4 0,8-5 0,-1 6 0,1-5 0,0 3 0,0-3 0,-1 5 0,1 0 0,-1 7 0,1-5 0,-2 12 0,2-12 0,5 12 0,-4-12 0,10 12 0,-10-5 0,10 7 0,-11 0 0,11 0 0,-11 0 0,12 0 0,-12 0 0,11 0 0,-5 8 0,1 7 0,4 5 0,-11-5 0,12 1 0,-6-14 0,7 15 0,-6-15 0,4 6 0,-5 0 0,7-13 0,0 12 0,0-14 0,0 7 0,0-7 0,0 5 0,0-12 0,0 5 0,0-7 0,0 0 0,0 0 0,0 0 0,0 0 0,0 1 0,0-1 0,0 6 0,0-5 0,6 5 0,-4-6 0,10-6 0,-11 5 0,5-5 0,0 1 0,-4 3 0,10-3 0,-11 5 0,5 0 0,-6 0 0,0 0 0,0 0 0,0 0 0,0 0 0,0 0 0,0 0 0,0 0 0,0 1 0,-6-7 0,5 4 0,-11-3 0,5-1 0,-7 5 0,7-5 0,-5 6 0,5 0 0,-6-6 0,-1 5 0,7-5 0,-5 6 0,5-5 0,-1 3 0,-4-3 0,5-1 0,0 5 0,-5-5 0,4 6 0,-5-6 0,6 5 0,-5-5 0,5 6 0,-7-5 0,1 3 0,0-9 0,-1 9 0,1-3 0,0-1 0,5 4 0,-3-9 0,3 10 0,1-5 0,1 6 0,6 0 0,0 0 0,0 0 0,0 0 0,0 0 0,0 0 0,0 1 0,0-1 0,0 0 0,6 0 0,1 0 0,1 0 0,4-6 0,-5 5 0,7-11 0,-7 11 0,5-10 0,-4 9 0,5-9 0,1 3 0,-7 1 0,5-4 0,-4 4 0,5-6 0,1 0 0,-1 0 0,1 0 0,-1 0 0,1 0 0,-1 0 0,1 0 0,-1 0 0,1 0 0,-1 5 0,-5 3 0,-2 5 0,-6 0 0,6-6 0,-5 5 0,5-5 0,-6 6 0,0 0 0,0 0 0,0 0 0,0 1 0,0-1 0,0 0 0,0 0 0,0 0 0,0 0 0,0 0 0,-6 0 0,-1 0 0,-6 0 0,-1 0 0,1-5 0,6 3 0,-5-3 0,5-1 0,-1 5 0,-4-5 0,11 6 0,-5 0 0,6 0 0,0 0 0,0 0 0,0 0 0,0 1 0,0-1 0,0 0 0,0 0 0,0 0 0,0 0 0,0 0 0,0 0 0,0 0 0,0 0 0,0 1 0,0-1 0,0 0 0,0 0 0,0 0 0,0 0 0,0 0 0,0 0 0,0 0 0,0 0 0,0 0 0,0 1 0,0-1 0,0 0 0,6 0 0,-5 0 0,11-6 0,-4 5 0,5-11 0,1 11 0,0-5 0,-1 1 0,1 3 0,-1-9 0,-5 9 0,4-9 0,-5 9 0,7-9 0,-1 4 0,1-6 0,-1 5 0,1-3 0,-1 4 0,-5 0 0,4-5 0,-5 5 0,1 0 0,4 1 0,-11 6 0,11-6 0,-4 5 0,5-5 0,-5 6 0,4 0 0,-5 1 0,7-1 0,-1 0 0,1-6 0,-7 5 0,5-11 0,-4 11 0,5-11 0,1 5 0,-1 0 0,1-5 0,-1 5 0,1-6 0,-1 6 0,1-5 0,-1 5 0,-5 0 0,4-5 0,-5 5 0,7-6 0,-1 6 0,1-4 0,-7 9 0,5-9 0,-10 9 0,10-9 0,-11 9 0,5-3 0,0 5 0,-4 0 0,4 0 0,-6 0 0,0 0 0,0 0 0,6 0 0,-5 0 0,5 1 0,-6-1 0,0 0 0,0 0 0,0 0 0,0 0 0,0 0 0,0 0 0,0 0 0,0-18 0,0 13 0,0-7 0,0 21 0,0 7 0,0-7 0,0 5 0,0-12 0,0 12 0,0-12 0,0 13 0,0-7 0,0 1 0,0 6 0,0-6 0,0 6 0,0 1 0,0 0 0,0 0 0,0-7 0,0 6 0,0-7 0,0 1 0,-6 6 0,4-14 0,-5 7 0,1-1 0,4 2 0,-10 0 0,10 5 0,-10-5 0,4 7 0,0 0 0,-6 0 0,6 8 0,-7-6 0,-1 14 0,0-5 0,0 7 0,0 1 0,1-9 0,-1-1 0,2-9 0,-1 0 0,0 0 0,0 0 0,1-8 0,6 0 0,-10 5 0,9-10 0,-5 17 0,2-18 0,4 12 0,-6-5 0,6 7 0,-5 0 0,5 0 0,-1 0 0,-4 0 0,12 8 0,-12-6 0,4 6 0,1-8 0,2 0 0,-1 0 0,6 0 0,-12 0 0,11-7 0,-11 5 0,11-12 0,-10 11 0,10-11 0,-10 4 0,5-12 0,-6-1 0,5-12 0,2 17 0,6 8 0,0 12 0,0 14 0,0-5 0,0 7 0,0 1 0,0 9 0,-7-7 0,5 7 0,-12 1 0,12 1 0,-14 11 0,14-1 0,-13-10 0,13 8 0,-13-7 0,13 9 0,-13 0 0,13 1 0,-14-1 0,14 0 0,-5 0 0,-1 1 0,6-11 0,-14 8 0,14-17 0,-6 17 0,1-17 0,5 7 0,-5-9 0,7 0 0,0 9 0,0-7 0,0 38 0,0-23 0,0 16 0,0-15 0,0-6 0,0 9 0,-7 1 0,5-1 0,-6 0 0,8 0 0,0 1 0,0-1 0,0 0 0,0 0 0,0 1 0,0-1 0,0-9 0,0 6 0,0-16 0,0 8 0,0-11 0,0-7 0,0 5 0,0-5 0,0 20 0,0-17 0,0 15 0,6-27 0,-4 6 0,12 1 0,-12-7 0,5 14 0,0-14 0,-6 15 0,6-15 0,-7 14 0,7-14 0,-6 15 0,6-7 0,-7 9 0,0 0 0,0-1 0,0 1 0,7-1 0,-5-7 0,5 5 0,0 8 0,-5-11 0,5 8 0,-7-13 0,0-5 0,7 5 0,-5 0 0,4-6 0,2 15 0,-7-7 0,14 9 0,-13-1 0,5 1 0,0-1 0,-5-7 0,5 5 0,0-14 0,-5 15 0,4-15 0,-6 6 0,8 1 0,-7-7 0,7 14 0,-2-14 0,-4 15 0,5-15 0,-1 19 0,-4-18 0,11 10 0,-11-13 0,4-7 0,-6 5 0,0-12 0,6 5 0,-4-7 0,4 0 0,-6 0 0,0 0 0,0 1 0,0-1 0,0 0 0,0 0 0,0-12 0,0 16 0,0-6 0,0 26 0,6-6 0,3 6 0,6-8 0,0 0 0,0 0 0,-7 0 0,5 0 0,-5 0 0,7-7 0,-1 5 0,1-5 0,-7 0 0,5 5 0,-5-12 0,0 12 0,4-12 0,-10 5 0,10 0 0,-10-5 0,10 5 0,-10-7 0,4 1 0,1 6 0,-6-5 0,12 5 0,-12-7 0,5 0 0,-6 0 0,6 0 0,-4 0 0,4 0 0,-6 0 0,0 1 0,0-1 0,0 6 0,0-5 0,0 5 0,0-6 0,0 7 0,0-5 0,0 12 0,0-5 0,0 0 0,0 5 0,0-5 0,0 7 0,0 0 0,0-7 0,0 5 0,0-5 0,0 0 0,-6-2 0,4 0 0,-9-5 0,9 6 0,-10-8 0,5 6 0,-6-5 0,-1 5 0,1-6 0,0 0 0,-1 0 0,1 0 0,6 0 0,-5 1 0,5-7 0,-1 4 0,-4-9 0,5 10 0,-6-11 0,-1 5 0,1 0 0,0-5 0,-1 5 0,1-6 0,0 0 0,0 0 0,-1 6 0,-6-5 0,5 11 0,-6-11 0,1 5 0,5 0 0,-6 1 0,1 1 0,5 3 0,-13-9 0,13 9 0,-6-3 0,1 5 0,5-5 0,-6 4 0,8-5 0,0 0 0,-1 5 0,1-5 0,0 1 0,0 3 0,-1-3 0,1 5 0,0 0 0,-1 0 0,1 0 0,0 0 0,-1 0 0,1 0 0,-6 6 0,4-4 0,-4 4 0,6-6 0,-1 0 0,1 0 0,0 0 0,-1-6 0,7 5 0,-5-5 0,11 6 0,-5 0 0,6 1 0,0-1 0,0 0 0,0 0 0,0 0 0,0 0 0,0 0 0,6 0 0,1 0 0,7 0 0,-1 1 0,1-1 0,-1 0 0,8 0 0,-6-5 0,6 4 0,-7-10 0,-1 9 0,1-9 0,-1 3 0,1 1 0,-1-4 0,1 4 0,-1-6 0,1 0 0,-1 0 0,8 0 0,-6 0 0,6 0 0,-8 0 0,8 0 0,-6 0 0,6 0 0,-8 0 0,1 0 0,6 0 0,-4 0 0,12 0 0,-13 0 0,6 0 0,-1 0 0,-4 0 0,11 0 0,-11 0 0,11 0 0,-4 0 0,-1 0 0,6 0 0,-12 0 0,4 0 0,1 0 0,-6 0 0,6 0 0,-8 0 0,7 0 0,-5 0 0,4 0 0,-5 0 0,-1 0 0,1 0 0,-1 0 0,1 0 0,-1 0 0,1 0 0,-1 0 0,1 0 0,-1 0 0,1 0 0,-1 0 0,1 0 0,-1 0 0,8 0 0,-6 0 0,6 0 0,-7 0 0,-1 0 0,1 0 0,-1 0 0,1 0 0,-1 0 0,1 0 0,-1 0 0,1 0 0,-1 0 0,1 0 0,-1 0 0,1 0 0,-1 0 0,1 0 0,-1 0 0,1 0 0,-1 0 0,1 0 0,-1 0 0,1 0 0,-1 0 0,1 0 0,-1 0 0,1 0 0,-7-6 0,-1-50 0,-6 37 0,0-35 0</inkml:trace>
  <inkml:trace contextRef="#ctx0" brushRef="#br0" timeOffset="1">1388 13096 24575,'14'0'0,"-1"0"0,16 0 0,-4 0 0,6 0 0,-4 0 0,-4 0 0,-1 0 0,-1 0 0,0 0 0,-6 0 0,13 0 0,-13 0 0,13 0 0,-6 0 0,1 0 0,5 0 0,-13 0 0,6 0 0,-8 0 0,1 0 0,-1 0 0,1 0 0,-1 0 0,1 0 0,-1 0 0,1 0 0,-1 0 0,1 0 0,-1 0 0,1 0 0,-1 0 0,1 0 0,-1 0 0,1 0 0,-1 0 0,1 0 0,-1 0 0,1-13 0,0 10 0,-6-16 0,4 17 0,-10-9 0,4 3 0,-6-5 0,6 0 0,-5-8 0,5 6 0,-6-5 0,0 7 0,0-1 0,0-6 0,6 5 0,-4-6 0,4 8 0,-6 0 0,0 0 0,0-1 0,0 1 0,0 0 0,0-1 0,0 1 0,0 0 0,0 0 0,0-1 0,0 1 0,0 0 0,-6 5 0,-2-4 0,-5 5 0,0 0 0,-1-5 0,1 10 0,0-9 0,-1 9 0,7-10 0,-5 11 0,5-5 0,-1 0 0,-3 4 0,3-3 0,1-1 0,-5 4 0,11-10 0,-11 11 0,4-11 0,-5 11 0,0-5 0,5 0 0,-3 4 0,3-10 0,-5 5 0,5-6 0,-3 5 0,3-3 0,1 3 0,-5 1 0,11-5 0,-11 5 0,10-7 0,-4 1 0,6 0 0,0-1 0,0 1 0,0 0 0,0 0 0,0-1 0,0 1 0,0 0 0,0-1 0,0 1 0,0 0 0,0-1 0,0 1 0,0 0 0,0 0 0,0-1 0,0 1 0,0 0 0,-6 5 0,5-3 0,-5 3 0,6-5 0,0 0 0,0-1 0,0 1 0,-6 0 0,5-8 0,-5 6 0,6-5 0,0 7 0,0-1 0,0 1 0,0 0 0,0-1 0,0 1 0,0 0 0,0 0 0,0-1 0,0 1 0,0 0 0,0-1 0,0 1 0,0 0 0,0-8 0,0 6 0,0-12 0,0 12 0,0-13 0,0 13 0,0-12 0,0 5 0,0 0 0,0-6 0,0 6 0,0 0 0,0-5 0,0 12 0,0-6 0,0 1 0,0 5 0,0-5 0,0 6 0,0-6 0,0 5 0,0-5 0,0 6 0,6 1 0,-5 0 0,5-1 0,-6 1 0,0 0 0,0-1 0,0 1 0,0 0 0,0-16 0,0-3 0,0-16 0,8 0 0,-7 0 0,14 0 0,-13 1 0,12-1 0,-12 8 0,12-5 0,-4 5 0,-1-8 0,5 0 0,-12 1 0,12 7 0,-13-6 0,6 7 0,0-1 0,-6 3 0,13 8 0,-13-1 0,6 1 0,0 0 0,-6 0 0,6 0 0,-1-1 0,-4 1 0,5 0 0,-1 0 0,-4-8 0,11 5 0,-11-5 0,12-1 0,-12 7 0,12-15 0,-12 15 0,12-15 0,-12 15 0,13-15 0,-13 15 0,12-15 0,-12 7 0,12-1 0,-13-5 0,13 5 0,-12-21 0,13 10 0,-13-10 0,5 14 0,-7-1 0,0 0 0,0 8 0,0-5 0,0 5 0,7-8 0,-5 9 0,5-7 0,-7 15 0,0-7 0,7 1 0,-5 6 0,5-15 0,-7 15 0,7-7 0,-5 1 0,4 5 0,-6-5 0,0 0 0,0 5 0,0-35 0,0 22 0,0-24 0,0 22 0,0-11 0,0 8 0,0-8 0,0 19 0,0-16 0,0 3 0,0-17 0,0 9 0,8-7 0,-6 16 0,6-6 0,-8 9 0,7 0 0,-5 0 0,5 1 0,-7-11 0,7 16 0,-5-13 0,4 15 0,-6-7 0,0 7 0,0-6 0,0 15 0,0-15 0,0 7 0,7-1 0,-5-6 0,4 7 0,-6-9 0,0 0 0,0 0 0,7 1 0,-5-1 0,6 0 0,-1 0 0,-5 0 0,5 1 0,0-1 0,-5 8 0,5-6 0,-7 7 0,7-1 0,-6-5 0,6 13 0,-7-13 0,7 5 0,-5 1 0,5 1 0,-7 1 0,0 5 0,0-13 0,0 13 0,0-13 0,0-8 0,0 2 0,0-10 0,0 22 0,0-7 0,0 6 0,0 1 0,0-7 0,0 7 0,0-1 0,0-6 0,0 7 0,0-1 0,0-5 0,0 5 0,0 0 0,0-5 0,0 13 0,0-13 0,0 14 0,0-7 0,0 1 0,0-8 0,0 5 0,0-11 0,0 20 0,0-6 0,0-1 0,0 7 0,-6-7 0,4 9 0,-4 0 0,-1 0 0,6 0 0,-6 0 0,7-1 0,0 1 0,0 0 0,0 0 0,-6 7 0,5-6 0,-5 6 0,6-7 0,0 0 0,0 0 0,-7 0 0,6-1 0,-6 1 0,0 0 0,6 0 0,-13-22 0,6 17 0,-1-16 0,-4 20 0,11 1 0,-4 7 0,6-5 0,0 5 0,0-1 0,0-4 0,0 12 0,0-12 0,-7 4 0,6 1 0,-6-5 0,7 12 0,0-13 0,0 13 0,-6-5 0,5 0 0,-5-8 0,6 4 0,0-2 0,-6 13 0,4-1 0,-4 1 0,6-7 0,0 5 0,0-6 0,0 8 0,0 0 0,0-1 0,0 1 0,0 0 0,0-1 0,0 1 0,0 0 0,0 0 0,0-1 0,0-6 0,0 5 0,0-6 0,0 8 0,0 0 0,0 0 0,0-1 0,0 1 0,6 0 0,2-1 0,-1 1 0,5 0 0,-4-1 0,-1 1 0,6-7 0,-5 5 0,0-6 0,4 8 0,-11 0 0,11 0 0,-10-8 0,4 6 0,0-5 0,-5 7 0,11-1 0,-10 1 0,4 0 0,-6-1 0,0 1 0,6 0 0,-5-1 0,5 1 0,0 0 0,-4 0 0,10-1 0,-11 1 0,11 0 0,-10-1 0,4 1 0,-6 0 0,6-1 0,-5 1 0,5 0 0,-6 0 0,6-1 0,-4 1 0,4 0 0,-6-1 0,0 1 0,0 0 0,0 0 0,0-1 0,0 1 0,0 0 0,0-1 0,0 1 0,0 0 0,0-1 0,-6 7 0,4-5 0,-3-2 0,5-8 0,6-7 0,-4-1 0,11 1 0,-5 0 0,7 0 0,0 7 0,-7-6 0,4 13 0,-11-12 0,11 12 0,-10-13 0,10 13 0,-11-12 0,11 12 0,-10-13 0,4 6 0,-6-7 0,6 7 0,-5-5 0,5 5 0,-6-8 0,0 8 0,0-5 0,7 5 0,-5 0 0,4-6 0,-6 13 0,0-12 0,0 12 0,0-13 0,0 13 0,0-12 0,0 5 0,0 0 0,0 1 0,0 1 0,0 5 0,0-11 0,0 11 0,0-11 0,0 10 0,0-4 0,0 0 0,0 5 0,0-6 0,0 1 0,0 5 0,0-5 0,0-1 0,0 6 0,0-5 0,-6-1 0,-2 6 0,0-12 0,-4 5 0,4 0 0,0-6 0,-4 6 0,4 0 0,-7-5 0,8 5 0,-13-20 0,17 9 0,-16-2 0,11 8 0,-5 12 0,5-6 0,-4 8 0,10 0 0,-10-8 0,4 6 0,-6-5 0,7 7 0,-5-8 0,4 6 0,0-5 0,-4 6 0,5 1 0,-1 0 0,-3 0 0,9-1 0,-10 1 0,11 0 0,-11-1 0,5 1 0,-7 0 0,7 0 0,-6-8 0,6 6 0,-7-5 0,1 6 0,-1 1 0,1 0 0,0 0 0,-1-1 0,7 1 0,-5 6 0,11-5 0,-11 4 0,10-5 0,-9 0 0,3 0 0,-5-1 0,0 1 0,-1 0 0,1-1 0,0 1 0,-1 6 0,7-5 0,-5 10 0,5-9 0,-7 9 0,1-10 0,0 11 0,0-5 0,-1 0 0,1-1 0,0-1 0,-1-4 0,1 11 0,6-11 0,-5 11 0,4-11 0,-5 4 0,0 1 0,5-5 0,-3 11 0,3-11 0,-5 5 0,0-1 0,5-4 0,-4 11 0,5-11 0,-6 11 0,5-11 0,-3 10 0,3-10 0,-5 11 0,0-11 0,-1 11 0,7-11 0,-5 10 0,5-9 0,-7 9 0,1-4 0,0 6 0,-1 0 0,1 0 0,0-6 0,0 5 0,-1-5 0,1 6 0,0 0 0,-1 0 0,1 0 0,0 0 0,-1 0 0,1 0 0,0 0 0,0 0 0,-1 0 0,1 0 0,0 0 0,-1 0 0,1 0 0,0 0 0,-1 0 0,1 0 0,0 0 0,0 0 0,-1 0 0,1 0 0,0 0 0,-1 6 0,1-5 0,6 5 0,1-6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1-30T20:22:21.6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3215 24575,'6'-20'0,"2"5"0,5-5 0,1 6 0,-1 1 0,0 0 0,7-1 0,-5 0 0,5 0 0,-6-6 0,-1 11 0,1-10 0,-1 12 0,0-7 0,-6 1 0,5 0 0,-5 0 0,6-1 0,0 1 0,0 0 0,0-1 0,0 1 0,1 0 0,-1-8 0,1 6 0,-1-5 0,0 7 0,0-1 0,1-6 0,-1 5 0,1 1 0,-1 2 0,0 4 0,0-5 0,1 0 0,-1-1 0,0 1 0,0 6 0,0-5 0,0 5 0,0-7 0,0 1 0,0 0 0,0-1 0,0 1 0,1 0 0,-1 0 0,0-8 0,1 6 0,-1-5 0,0 6 0,1 1 0,6-1 0,-5 1 0,5-1 0,-7 1 0,7-1 0,-5 0 0,5 0 0,-7 1 0,13-7 0,-10 11 0,10-9 0,-13 10 0,1-5 0,-1 6 0,0-5 0,0 5 0,0-7 0,0 1 0,0 6 0,0-5 0,0 4 0,0-5 0,1 0 0,-1-1 0,0 1 0,0 0 0,7-1 0,-5 6 0,5-4 0,-7 16 0,-6-2 0,5 5 0,-11 5 0,5-5 0,-6 6 0,6-6 0,-4-14 0,3-9 0,-5-13 0,6 7 0,2-6 0,5 13 0,2-12 0,-2 12 0,1-13 0,-1 13 0,2-12 0,-1 5 0,0 0 0,0-6 0,-1 13 0,1-12 0,0 12 0,0-13 0,-1 13 0,2-12 0,-2 5 0,2-7 0,-1 6 0,0-4 0,0 5 0,1-7 0,-2 7 0,2-6 0,-1 6 0,-6-7 0,5 0 0,-5 0 0,5 6 0,2-4 0,-1 5 0,0-7 0,1 0 0,-2 6 0,2-4 0,5 5 0,-4-7 0,12 6 0,-12-4 0,11 10 0,-11-10 0,11 10 0,-11-3 0,11-1 0,-12 6 0,12-6 0,1 1 0,2 4 0,5-5 0,-13 7 0,5 6 0,-11-11 0,11 16 0,-11-16 0,4 12 0,-7-7 0,7 0 0,-5 1 0,5-1 0,-7 7 0,0-5 0,7 4 0,-5-6 0,5 6 0,1-4 0,-7 4 0,7-5 0,-8-1 0,7 0 0,-5 1 0,18-15 0,-16 12 0,9-11 0,-12 14 0,6-1 0,-5-7 0,12 5 0,-11-5 0,11 7 0,-12 0 0,12 0 0,-5 0 0,0 0 0,5-1 0,-5-5 0,7 3 0,-7-3 0,5 5 0,-5 1 0,0 0 0,5 0 0,-5 0 0,7-8 0,0 13 0,6-17 0,-5 17 0,5-12 0,-6 6 0,0 1 0,0-1 0,0 0 0,0 1 0,0 5 0,0-4 0,0 12 0,-7-12 0,5 5 0,-5 1 0,0 0 0,5 1 0,-12 4 0,12-11 0,-12 6 0,12-1 0,-12-4 0,12 10 0,-5-10 0,0 10 0,11-11 0,-9 5 0,10 0 0,-12 1 0,6 1 0,-7 4 0,1-4 0,6 6 0,-14-6 0,7 4 0,-8-4 0,0 6 0,7 0 0,-5 0 0,5 0 0,-7 0 0,7 0 0,-5 0 0,5 0 0,-7 0 0,0 0 0,0 0 0,8 0 0,-7 0 0,7 0 0,-8 0 0,6 0 0,-5 0 0,12 0 0,-11 0 0,5 0 0,-7 0 0,0 0 0,8 0 0,-7 6 0,7 1 0,-8 7 0,0-1 0,0 0 0,0 0 0,0 0 0,0 0 0,0 0 0,0 0 0,0 0 0,1 0 0,4 6 0,-3-4 0,4 4 0,-6-6 0,0 0 0,0 0 0,0 0 0,0 0 0,-5 0 0,4 7 0,-5-5 0,1 6 0,4-8 0,-11 0 0,11 0 0,-11 0 0,11 0 0,-10 0 0,9 0 0,-9 0 0,9 0 0,-9 8 0,4-7 0,-6 7 0,5-8 0,-3 0 0,4 6 0,-6-5 0,0 5 0,0 1 0,0-5 0,0 5 0,0-7 0,0 8 0,0-7 0,0 7 0,-6-8 0,-2 0 0,-5 0 0,0 0 0,-1 0 0,1 0 0,0 0 0,0 0 0,-1 0 0,-6 1 0,5-1 0,-5 1 0,-7 0 0,11-7 0,-18 6 0,19-5 0,-12-1 0,5 6 0,0-12 0,-6 12 0,6-11 0,-7 4 0,7 0 0,-5-4 0,11 3 0,-11-5 0,12 0 0,-5 0 0,-1 7 0,6-6 0,-12 6 0,12-7 0,-19 0 0,11 0 0,-12 0 0,13 0 0,-6 0 0,13 0 0,-12 0 0,12 0 0,-13 0 0,13 0 0,-12 0 0,12 0 0,-13 0 0,13 0 0,-12 0 0,12 0 0,-13 0 0,13 0 0,-12 0 0,12 0 0,-5 0 0,6 0 0,-6 0 0,5 0 0,-5-6 0,6-1 0,-5-7 0,10 1 0,-9-7 0,10 5 0,0-6 0,-4 8 0,11-7 0,-11 4 0,11-4 0,-5 0 0,6 5 0,-6-6 0,4 8 0,-4-7 0,6 5 0,0-13 0,0 13 0,0-12 0,0 5 0,0-7 0,0-1 0,0 8 0,0-5 0,0 5 0,0-13 0,0 11 0,0-9 0,0 18 0,0-6 0,0 8 0,0 0 0,0-1 0,0 1 0,0 0 0,6 0 0,2-1 0,5 1 0,0 0 0,0-1 0,0 1 0,0 0 0,7-1 0,-5 0 0,5 6 0,-7-3 0,7 3 0,-5-6 0,5 6 0,-1-10 0,3 9 0,-1-5 0,6 1 0,-5 5 0,0 0 0,5-5 0,-12 11 0,12-11 0,-12 12 0,12-6 0,-12 1 0,12 5 0,-12-5 0,5 6 0,-7 0 0,7 0 0,-5 0 0,5 0 0,-6 0 0,6 0 0,-5 0 0,5 0 0,-7 0 0,13 0 0,-10 0 0,10 0 0,-13 0 0,0 0 0,7 0 0,-5 0 0,5 0 0,1 0 0,-7 0 0,7 6 0,-8-5 0,7 11 0,-5-10 0,5 10 0,-7-10 0,0 9 0,0-9 0,0 9 0,0-3 0,0 5 0,1 0 0,4 0 0,-3 0 0,4 0 0,-6 0 0,0 0 0,0 1 0,0-1 0,0 0 0,0 0 0,1 0 0,-7 0 0,5 0 0,-5 0 0,6 0 0,0 0 0,-6 1 0,5-1 0,-5 0 0,6 0 0,0 0 0,0 0 0,-5 0 0,3-6 0,-3 5 0,5-5 0,0 1 0,-6 3 0,5-9 0,-11 9 0,11-9 0,-11 9 0,11-9 0,-5 9 0,6-9 0,-5-2 0,-9-15 0,-7-7 0,-7-7 0,-6 0 0,5 0 0,-5 0 0,6 7 0,1-6 0,0 13 0,1-5 0,-1 6 0,7 1 0,-5 0 0,5 0 0,-1-1 0,-4 7 0,11-5 0,-11 5 0,11-7 0,-11 1 0,10 11 0,-4 4 0,6 11 0,0 0 0,0 0 0,0 0 0,-5-5 0,-3-3 0,-5-5 0,0 0 0,-1 0 0,1 0 0,11 0 0,10 0 0,13 0 0,0 0 0,6 0 0,-12 0 0,5 0 0,-7 0 0,0 0 0,0 0 0,1 0 0,-1 0 0,0 0 0,0 0 0,0 0 0,0 0 0,7 7 0,-5 0 0,5 1 0,-7 4 0,0-11 0,0 11 0,1-11 0,-1 11 0,0-11 0,0 11 0,0-11 0,0 11 0,0-5 0,0 1 0,0 3 0,0-9 0,1 9 0,-1-3 0,0 5 0,0-6 0,0 5 0,0-5 0,0 6 0,0-6 0,6 11 0,-4-9 0,4 4 0,-6-2 0,0-3 0,0 5 0,7 0 0,-5-5 0,5 4 0,-7-5 0,7 1 0,-5 3 0,5-3 0,-7-1 0,1 4 0,-1-3 0,7-1 0,-5 5 0,5-5 0,-7 6 0,0-6 0,0 5 0,0-5 0,0 6 0,7 1 0,-5-7 0,11 12 0,-11-11 0,11 5 0,-11-1 0,5-5 0,-7 6 0,7 1 0,-5-1 0,5 1 0,-7-7 0,0 5 0,0-5 0,0 6 0,1 0 0,-1 1 0,0-1 0,0 0 0,0 0 0,0 0 0,0 0 0,0 0 0,0 0 0,6 6 0,-4-4 0,4 4 0,-6-6 0,0 0 0,0 0 0,0 0 0,0 0 0,0 0 0,7 7 0,-5-5 0,5 5 0,-6-7 0,-1 8 0,1-7 0,6 7 0,-5-8 0,12 2 0,-12-2 0,5 1 0,1-1 0,-7 1 0,14 0 0,-14-1 0,19 7 0,-16-5 0,16 5 0,-18-6 0,5-1 0,0 1 0,-5-1 0,5 1 0,0 0 0,-5-1 0,6 8 0,-1-6 0,-4 13 0,4-13 0,1 6 0,-5-1 0,4-4 0,-6 11 0,7-12 0,-5 13 0,11-6 0,-11 0 0,4 5 0,1-5 0,7 13 0,-4-5 0,9 5 0,-17-6 0,5-7 0,-1-1 0,-4-1 0,4-4 0,-6 4 0,-1-7 0,0 0 0,0 0 0,0 0 0,0 0 0,0 0 0,1 0 0,-1 1 0,0-1 0,0 0 0,0 0 0,0 0 0,0 0 0,0 0 0,0 0 0,6 0 0,-4 0 0,4 1 0,-6-1 0,-6 0 0,5-6 0,-5 5 0,0-5 0,5 6 0,-5 0 0,0 0 0,5-5 0,-5 3 0,1-4 0,3 7 0,-9-1 0,9 0 0,-3-6 0,-1 5 0,5-5 0,-11 6 0,11 0 0,-5 0 0,6 0 0,-6 0 0,5 0 0,-5 1 0,6-1 0,0 0 0,1 0 0,-1 0 0,0 0 0,0 0 0,-6 0 0,5 0 0,-5 0 0,0 1 0,5-1 0,-5-6 0,1 5 0,3-5 0,-4 6 0,7 0 0,-1 0 0,0 0 0,-6 0 0,5-5 0,-5 3 0,0-3 0,5-1 0,-11 4 0,11-9 0,-11 10 0,11-5 0,-11 6 0,11 0 0,-10 0 0,9 0 0,-9 0 0,4 0 0,-1-5 0,-3 3 0,4-9 0,-6 4 0</inkml:trace>
  <inkml:trace contextRef="#ctx0" brushRef="#br0" timeOffset="6599">7159 4172 24575,'0'-20'0,"0"5"0,0-21 0,-13 18 0,9-17 0,-22 18 0,23-10 0,-16 17 0,5-16 0,5 17 0,-11-19 0,13 13 0,-14 1 0,5-5 0,-4 10 0,6-11 0,0 6 0,1 1 0,0 0 0,-1-8 0,0 6 0,0-5 0,1 7 0,0-1 0,0 1 0,-1-7 0,0 5 0,0-6 0,1 8 0,0 0 0,-1-1 0,1 1 0,0 6 0,0-5 0,-1 5 0,1-7 0,0 1 0,-1 6 0,7-5 0,-11-2 0,9 6 0,-10-10 0,6 10 0,0-5 0,5 0 0,-4 0 0,5-1 0,-6 1 0,-1 0 0,0-8 0,1 12 0,-2-17 0,2 17 0,-1-11 0,1 6 0,0 1 0,-1 0 0,-6-1 0,4-7 0,-10 0 0,10-1 0,-3 3 0,6 6 0,0-1 0,-1 1 0,1 0 0,0-1 0,-1 1 0,1 6 0,-7-6 0,5 6 0,-6-7 0,8 0 0,0 1 0,-1 0 0,1-7 0,-1 4 0,0-4 0,1 7 0,0 0 0,-1-1 0,1 1 0,-1-7 0,1 5 0,-1-6 0,0 8 0,1 0 0,-7-8 0,5 6 0,-4 1 0,5-5 0,0 10 0,0-12 0,1 8 0,-1-7 0,1 5 0,-2-13 0,1 6 0,0 0 0,-1-5 0,1 4 0,0 1 0,0-5 0,0 5 0,0 0 0,0 1 0,6 1 0,-9-1 0,8-1 0,-10 3 0,5 6 0,7-1 0,-5 1 0,11 0 0,-11 0 0,4-1 0,-5 1 0,6 0 0,-6-8 0,6 6 0,-7-5 0,6 0 0,-3 5 0,3-6 0,-6 1 0,1 5 0,-1-6 0,0 1 0,1 5 0,-1-5 0,6-1 0,-4 6 0,5-5 0,-7 0 0,1 4 0,5-4 0,-4 7 0,4-8 0,0 6 0,-4-5 0,5 7 0,-7-1 0,0-6 0,1 5 0,5-5 0,-5-1 0,5-1 0,-6 0 0,0-5 0,0 5 0,5-1 0,-4-4 0,6 12 0,-8-12 0,1 5 0,-6-14 0,10 13 0,-8-3 0,10 12 0,1 1 0,-6-7 0,6 10 0,-1-8 0,-4 10 0,5-5 0,-1 0 0,-3-1 0,9 1 0,-10 0 0,5 5 0,-1-3 0,-3 3 0,3 1 0,1-5 0,-5 10 0,5-9 0,-1 3 0,-9-5 0,8 6 0,-5-5 0,3 4 0,3 1 0,-5-5 0,6 5 0,-5-1 0,4-3 0,1 3 0,-5-5 0,5 6 0,-1-5 0,-3 4 0,3-5 0,-5 6 0,5-5 0,-3 4 0,3-5 0,-5 6 0,6-5 0,-5 5 0,4-1 0,1-4 0,-5 5 0,5 0 0,-7-5 0,1 10 0,6-10 0,-5 11 0,5-5 0,-1 0 0,-4 5 0,5-5 0,-6 6 0,-1 0 0,1 0 0,6-6 0,-5 4 0,5-4 0,-7 6 0,1 0 0,6-5 0,-5 3 0,4-4 0,-5 6 0,0-6 0,-1 5 0,1-5 0,0 6 0,0 0 0,-1 0 0,1 0 0,0 0 0,-1 0 0,1 0 0,0 0 0,-1 0 0,1-6 0,0 4 0,0-3 0,-1 5 0,1 0 0,0 0 0,-1 0 0,1 0 0,0 0 0,0 0 0,-1 0 0,1 0 0,0 0 0,-1 0 0,1 0 0,0 0 0,-1 0 0,1 0 0,0 0 0,0 0 0,-1 0 0,1 0 0,0 0 0,-1 0 0,1 0 0,0 0 0,0 0 0,-1 0 0,1 0 0,0 0 0,-1 0 0,1 0 0,0 0 0,-1 0 0,1 0 0,0 0 0,0 0 0,-1 0 0,1 0 0,0 0 0,-1 0 0,1 0 0,0 5 0,-1-3 0,7 10 0,-5-11 0,5 11 0,-6-11 0,-1 11 0,1-11 0,6 11 0,-5-11 0,4 5 0,-5 0 0,0-5 0,0 5 0,-1 0 0,1-5 0,6 11 0,-5-10 0,4 3 0,-5 1 0,0 1 0,-1 1 0,1 3 0,0-9 0,6 9 0,-5-3 0,4-1 0,1 5 0,-5-11 0,5 11 0,-7-5 0,1 6 0,0-6 0,0 5 0,-1-5 0,1 1 0,0 3 0,-1-9 0,1 9 0,0-9 0,-1 9 0,1-9 0,0 10 0,0-11 0,-1 11 0,1-5 0,0 6 0,-1-6 0,1 5 0,0-5 0,0 6 0,-1-5 0,1 3 0,0-4 0,-1 1 0,1 3 0,0-3 0,-8 5 0,6-5 0,-5 4 0,7-5 0,-1 6 0,1-5 0,0 3 0,-1-3 0,1 5 0,0 0 0,0-6 0,-1 5 0,1-5 0,0 6 0,-1-6 0,1 5 0,-7-4 0,5-1 0,-6 6 0,8-6 0,0 0 0,-1 5 0,-5-5 0,5 6 0,-6 0 0,7-5 0,0 3 0,-1-3 0,1-1 0,0 4 0,0-3 0,-1 5 0,1 0 0,0 0 0,-1 0 0,1 0 0,0 0 0,-1 0 0,1 0 0,6 1 0,-5-1 0,10 0 0,-3 0 0,5 0 0,0 0 0,0 0 0,-6-6 0,-9-1 0,-7-6 0,0 6 0,-5 2 0,11 12 0,-12-4 0,13 5 0,-13-7 0,13-1 0,-12 2 0,5-2 0,0 1 0,-6 7 0,13-6 0,-12 6 0,12-8 0,-13 8 0,13-6 0,-5 5 0,-1-7 0,6 1 0,-12 0 0,12-1 0,-12 2 0,11-2 0,-11 1 0,12-1 0,-12 2 0,12-2 0,-13 1 0,13 0 0,-5-1 0,-1 1 0,6 6 0,-6-4 0,7 4 0,-6-6 0,5-1 0,-6 8 0,7-6 0,-6 5 0,4 1 0,-5-6 0,7 5 0,0 0 0,1-5 0,-7 18 0,5-16 0,-6 16 0,8-18 0,-1 5 0,0 0 0,1-5 0,-2 12 0,7-5 0,-4 0 0,5-2 0,-7 0 0,6-5 0,-5 12 0,6-12 0,-7 5 0,0-7 0,7 7 0,-5-5 0,4 12 0,-5-12 0,5 13 0,-4-14 0,5 7 0,-7 5 0,0-3 0,-1 5 0,2-8 0,5-7 0,-4 7 0,4-5 0,-6 5 0,7 0 0,-5-5 0,5 5 0,-7 0 0,0-5 0,0 5 0,7-7 0,-5 1 0,4 6 0,1-5 0,-6 5 0,6-7 0,-1 0 0,-3 0 0,-3 6 0,5-5 0,-8 5 0,9-5 0,1-1 0,-5 0 0,5 0 0,-1 0 0,-3 0 0,3 0 0,1 0 0,-6 7 0,6-5 0,-7 5 0,0 1 0,6-7 0,-4 7 0,4-1 0,-5-5 0,-1 5 0,0-7 0,0 7 0,-6 8 0,5-5 0,-5 3 0,6-6 0,1-5 0,5 5 0,-4-7 0,5 0 0,-1 0 0,-4 1 0,5-1 0,0 7 0,-5-5 0,4 5 0,1-7 0,-5 0 0,11 0 0,-11 0 0,10 0 0,-9 0 0,9 1 0,-4-1 0,0 6 0,-1-5 0,-1 5 0,3-6 0,-1 0 0,4 0 0,-10 0 0,11 0 0,-5 1 0,0-7 0,5 4 0,-5-3 0,0-1 0,4 5 0,-10-5 0,11 6 0,-5 0 0,6-6 0,0-1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1-30T20:23:37.9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914 334 24575,'13'0'0,"0"0"0,1 0 0,-1 5 0,0 3 0,-6 5 0,5 7 0,-10-5 0,10 5 0,-10 0 0,3-5 0,1 5 0,-4 0 0,4-5 0,-6 5 0,0-7 0,0 1 0,5-1 0,-3 0 0,4 0 0,-6 0 0,0 0 0,0 7 0,0-5 0,0 5 0,0 0 0,0-5 0,0 5 0,0-7 0,0 1 0,0-1 0,0 0 0,0 0 0,0 0 0,0 0 0,0 0 0,0 0 0,-6-6 0,-2-1 0,-5-6 0,0 0 0,-1 0 0,1 0 0,0 0 0,0 0 0,5-6 0,-4-1 0,11-6 0,-11 5 0,5-3 0,-1 3 0,2-5 0,0-8 0,4 6 0,-11-12 0,12 12 0,-6-5 0,1 12 0,5-4 0,-11 11 0,4-5 0,-5 6 0,0 0 0,0 6 0,-1 1 0,7 6 0,-5 0 0,11 7 0,-11-5 0,10 13 0,-4-14 0,0 14 0,4-14 0,-4 14 0,6-6 0,0-1 0,0 0 0,0-8 0,0 0 0,0 0 0,0 0 0,0 0 0,0 0 0,-6-6 0,-2-1 0,-5-6 0,-1-13 0,7 4 0,-6-18 0,11 5 0,-5 0 0,1-6 0,4 6 0,-4 0 0,6-5 0,0 11 0,0-4 0,-6 7 0,4 0 0,-4-1 0,6 13 0,0 9 0,0 14 0,0 15 0,0 3 0,0-1 0,0 6 0,0-13 0,0 5 0,0-8 0,-6 0 0,4 0 0,-4-7 0,-1 5 0,6-12 0,-12 5 0,6-7 0,-1 7 0,-3-5 0,3 5 0,1-7 0,-5 0 0,5-5 0,-1 3 0,-11-9 0,10 9 0,-11-9 0,7 9 0,-1-9 0,1 4 0,0-6 0,-1 0 0,1 6 0,0-5 0,-1 5 0,1-6 0,0 0 0,0 0 0,-1 0 0,1 0 0,0 0 0,-1-6 0,1-2 0,6-5 0,-5 0 0,10-7 0,-3 4 0,-2-11 0,5 5 0,-4 0 0,6-6 0,0 6 0,0-7 0,0 0 0,0 0 0,0 0 0,0-1 0,0 8 0,0-5 0,0 12 0,0-13 0,0 13 0,0-5 0,0 7 0,0-1 0,0 1 0,0 0 0,0 0 0,0-1 0,0 1 0,0 0 0,0-1 0,0 1 0,0 0 0,0 0 0,0-1 0,0 1 0,0 0 0,0-8 0,0 6 0,0-5 0,0 7 0,0-1 0,0 1 0,0 0 0,0-1 0,0 1 0,0 0 0,0 0 0,0-1 0,0 1 0,0 0 0,0-1 0,6 7 0,1-5 0,6 11 0,0-11 0,0 10 0,0-9 0,0 3 0,1 1 0,-1-5 0,0 10 0,0-9 0,0 3 0,0 1 0,0-5 0,0 11 0,0-5 0,0 0 0,0-2 0,1 1 0,-1-5 0,0 11 0,0-5 0,0 0 0,0 4 0,0-9 0,0 9 0,0-4 0,-5 0 0,3 5 0,-3-5 0,5 0 0,0 5 0,0-11 0,0 10 0,-6-10 0,5 11 0,-5-11 0,6 5 0,0-1 0,0 2 0,1 1 0,-1 3 0,-6-10 0,5 11 0,-5-5 0,6 6 0,0-6 0,0 4 0,0-3 0,0 5 0,0 0 0,0 0 0,1-6 0,-1 4 0,0-4 0,0 6 0,0 0 0,0 0 0,0 0 0,0 0 0,0 0 0,0 0 0,1 0 0,-1 0 0,0 0 0,0 0 0,0 0 0,0 0 0,0 0 0,0 0 0,0 0 0,0 6 0,8 2 0,-12-1 0,4 0 0</inkml:trace>
  <inkml:trace contextRef="#ctx0" brushRef="#br0" timeOffset="5436">821 1716 24575,'0'20'0,"0"-5"0,0 20 0,0-11 0,0 6 0,0 6 0,0-12 0,0 13 0,0-8 0,13 0 0,-3 8 0,4-13 0,0 12 0,-5-6 0,5 1 0,8 6 0,-6-8 0,5 0 0,-7 0 0,1 8 0,0-6 0,8 15 0,-7-15 0,6 6 0,-7 1 0,0-7 0,0 6 0,0-8 0,-1 0 0,1 0 0,-1 0 0,1 0 0,-1 0 0,1 0 0,0 8 0,-1-6 0,1 6 0,0-8 0,6 0 0,-5 0 0,5 0 0,0 0 0,-5 0 0,5 8 0,1-6 0,-6 7 0,6-1 0,-7 2 0,1 9 0,-1-9 0,8 28 0,-6-22 0,6 23 0,-14-20 0,5 0 0,-6-9 0,8 6 0,-1-5 0,0-1 0,0-2 0,0 1 0,0-7 0,1 14 0,-1-5 0,0-1 0,1 6 0,-1-5 0,1 7 0,-7-20 0,-2-6 0</inkml:trace>
  <inkml:trace contextRef="#ctx0" brushRef="#br0" timeOffset="7225">1493 1477 24575,'0'13'0,"0"0"0,0 0 0,0 0 0,0 1 0,0-1 0,0 0 0,0 0 0,0 0 0,0 7 0,0-5 0,0 12 0,0-12 0,0 12 0,0-12 0,0 12 0,0-5 0,0 0 0,0 5 0,0-12 0,0 5 0,0-7 0,0 16 0,0-12 0,0 27 0,0-20 0,0 6 0,0-3 0,6-5 0,2 7 0,6-7 0,-6 5 0,4-5 0,-4 7 0,6-7 0,0 5 0,-6-5 0,5 7 0,-5 0 0,0 0 0,4-7 0,-4 5 0,6 8 0,0-3 0,-6 10 0,5-20 0,-6 5 0,7-5 0,1 15 0,-6-6 0,4 6 0,-5-8 0,7 0 0,-1 0 0,-6 0 0,5 0 0,-5 0 0,7 0 0,-2-7 0,-5 5 0,5-5 0,-12 0 0,6 5 0,-1-5 0,-4 0 0,4-2 0,1 6 0,-6-2 0,6 3 0,-1 1 0,-4-6 0,4-1 0,-6 7 0,0-13 0,7 12 0,-6-12 0,6 5 0,-7-7 0,5 0 0,-3 0 0,4 0 0,-6 0 0,5 0 0,3-5 0,-1 3 0,5-9 0,-5 4 0,0-6 0,-1 0 0</inkml:trace>
  <inkml:trace contextRef="#ctx0" brushRef="#br0" timeOffset="3542">3473 376 24575,'0'13'0,"0"0"0,0 1 0,0-1 0,0 0 0,0 0 0,0 0 0,0 7 0,0 2 0,0 7 0,0-7 0,0 5 0,0-12 0,0 5 0,0-7 0,6 0 0,1 0 0,6 1 0,0-1 0,-6 0 0,5-6 0,-5 5 0,6-5 0,0 0 0,1 5 0,-1-11 0,0 11 0,0-11 0,0 11 0,0-11 0,0 5 0,0-6 0,0 0 0,0 0 0,0 0 0,1 0 0,-1 0 0,0 0 0,0 0 0,0 0 0,0 0 0,0 0 0,-6-6 0,5-1 0,-10-6 0,9-1 0,-9 1 0,9 0 0,-9 0 0,4-1 0,-6 1 0,0 18 0,0 6 0,0 26 0,0-6 0,0 14 0,0-5 0,0-1 0,0 7 0,-7-15 0,5 6 0,-11-8 0,12 0 0,-6-7 0,7-2 0,-6-7 0,5 0 0,-5 0 0,6 0 0,0 1 0,0-1 0,6-6 0,1-1 0,6-6 0,0 0 0,0 0 0,0 0 0,0 0 0,1-6 0,-1-9 0,1 0 0,-1-5 0,-5 0 0,3 5 0,-9-13 0,3 13 0,1-5 0,-4-1 0,9 6 0,-9-5 0,9 7 0,-9-1 0,4 1 0,-6 0 0,6-1 0,1 1 0,6 6 0,0 1 0,0 6 0,0 0 0,-6 6 0,6 8 0,-12 16 0,6 10 0,-7-1 0,7 6 0,-5-13 0,5 13 0,-7-14 0,0 6 0,0 1 0,6-7 0,-4-1 0,11-3 0,-12-12 0,6 5 0,-2-7 0,-3 0 0,10 0 0,-5-5 0,6-3 0,0-5 0,0 0 0,0 0 0,0 0 0,0 0 0,1 0 0,-7-5 0,5-10 0,-10-7 0,4 0 0,1-14 0,-5 12 0,5-6 0,-7-6 0,0 12 0,0-14 0,0 16 0,0-5 0,0 5 0,0-8 0,0 1 0,0 0 0,0 7 0,0-5 0,0 4 0,0-6 0,0 0 0,0 7 0,0-5 0,0 5 0,0-8 0,-7 1 0,6 7 0,-12-5 0,5 5 0,-1-8 0,-4 1 0,6 7 0,-1-5 0,-5 5 0,5-8 0,0 1 0,-5 0 0,5 0 0,-7 0 0,7 0 0,-4 6 0,10-4 0,-10 5 0,4 0 0,0-6 0,-4 13 0,11-5 0,-11 7 0,5-1 0,-7 7 0,7-5 0,-5 5 0,5-6 0,-7 5 0,1-4 0,-6 5 0,4-6 0,-4-1 0,6 7 0,-1-5 0,-6 11 0,5-11 0,-5 10 0,6-4 0,1 1 0,-7 3 0,5-10 0,-6 11 0,8-5 0,0 0 0,-8 4 0,6-3 0,-5-1 0,0 4 0,5-4 0,-12 6 0,5 0 0,1 0 0,1 0 0,7 0 0,0 0 0,-1 0 0,1 0 0,0 0 0,-1 0 0,1 0 0,0 0 0,-1 0 0,1 0 0,0 0 0,0 0 0,-1 0 0,1 0 0,0 0 0,-1 0 0,1 0 0,0 0 0,0 0 0,-1 0 0,-12 0 0,9 0 0,-16 0 0,18 0 0,-5 0 0,6 0 0,1 0 0,0 0 0,-8 0 0,6 6 0,-5 1 0,7 6 0,5 1 0,2-1 0,6 0 0,0 0 0,0-6 0,0-1 0</inkml:trace>
  <inkml:trace contextRef="#ctx0" brushRef="#br0" timeOffset="9430">3159 1094 24575,'0'22'0,"0"-1"0,0-1 0,0 2 0,0-1 0,0 7 0,0 2 0,0-6 0,0 20 0,0-20 0,0 13 0,0-8 0,0 0 0,0 0 0,0 8 0,0-13 0,0 12 0,0-14 0,0 15 0,-7-6 0,6 6 0,-12-8 0,4 8 0,-6-6 0,0 7 0,7-1 0,-5-6 0,11 6 0,-11-8 0,11 0 0,-4 0 0,-1 0 0,6-7 0,-6 5 0,1-5 0,4 7 0,-5 0 0,1 0 0,4 0 0,-4 0 0,6 0 0,-6-7 0,4 5 0,-4-5 0,0 7 0,4 0 0,-11 0 0,5 13 0,0-10 0,1 18 0,2-26 0,3 12 0,-4-15 0,6 8 0,0 0 0,-6 0 0,4 0 0,-5 0 0,1 0 0,4 9 0,-11-7 0,12 6 0,-13 0 0,12-6 0,-5 15 0,0-15 0,6 6 0,-6-8 0,7 0 0,0 0 0,0 0 0,0-1 0,0-7 0,0-2 0,0-6 0,0-5 0,0-3 0</inkml:trace>
  <inkml:trace contextRef="#ctx0" brushRef="#br0" timeOffset="11112">3774 1793 24575,'0'13'0,"0"0"0,0 7 0,0-5 0,0 5 0,0-7 0,0 0 0,0 8 0,0 1 0,0-1 0,0 7 0,0-6 0,0 0 0,0-2 0,-7 0 0,6 2 0,-19 7 0,17 0 0,-16 0 0,17 0 0,-11 0 0,5 0 0,-7 0 0,0 0 0,1-1 0,-1 1 0,0 0 0,1 0 0,-1 0 0,0 0 0,1-7 0,0 5 0,0-5 0,5 0 0,-3-2 0,4 1 0,-5-7 0,-2 14 0,2-13 0,5 12 0,-4-12 0,-2 18 0,5-10 0,-10 5 0,18-1 0,-11-12 0,4 12 0,1-5 0,-6 0 0,12 5 0,-12-5 0,5 7 0,0-7 0,-5 5 0,11-5 0,-11 7 0,5 0 0,0 0 0,-5 0 0,4 8 0,1-6 0,-6 6 0,6-8 0,-7 0 0,7 0 0,-5 6 0,5-4 0,0-4 0,1 1 0,1-14 0,5 7 0,-11-8 0,11 0 0,-5 0 0,0 0 0,4 0 0,-4 0 0,6 0 0,0 0 0,0-5 0,0-3 0</inkml:trace>
  <inkml:trace contextRef="#ctx0" brushRef="#br0" timeOffset="14676">2015 3278 24575,'0'-20'0,"0"-2"0,0-7 0,0 7 0,0 1 0,0 8 0,0 0 0,0-1 0,0 1 0,0 0 0,0 0 0,0-1 0,0 1 0,6 0 0,-5-1 0,11 1 0,-5 0 0,1-1 0,3 7 0,-9-5 0,9 11 0,-3-11 0,-1 5 0,5-1 0,-11-4 0,11 11 0,-5-11 0,6 5 0,0-1 0,-6-3 0,5 3 0,-10-5 0,3 0 0,-5-1 0,0 1 0,0 0 0,0-1 0,0 1 0,0 0 0,0-1 0,0 1 0,0 0 0,0 0 0,0-1 0,0 1 0,0 0 0,0-1 0,0 1 0,0 0 0,0 0 0,0-1 0,0 1 0,0 0 0,0-1 0,0 1 0,0 0 0,0-1 0,0 1 0,0 0 0,0-7 0,0 4 0,0-4 0,0 7 0,6 0 0,-4-1 0,9 1 0,-9 0 0,9 5 0,-9-4 0,9 5 0,-3-6 0,-1-1 0,5 7 0,-5-5 0,6 11 0,-6-11 0,5 10 0,-5-3 0,6 5 0,0 0 0,1 0 0,-1 0 0,0 0 0,0 0 0,0 0 0,0 0 0,-6 5 0,5-3 0,-11 9 0,11-3 0,-10 5 0,3 0 0,-5 0 0,0 0 0,0 0 0,0 0 0,0 0 0,0 1 0,0-1 0,0 0 0,6-6 0,-4 5 0,3-5 0,1 0 0,-4 5 0,4-5 0,-1 6 0,-3 0 0,9 0 0,-9 1 0,4-1 0,-6 0 0,6 0 0,-5 0 0,11-6 0,-11 5 0,5-5 0,-6 6 0,6 0 0,-5 0 0,11 0 0,-11 1 0,5-1 0,0-6 0,1 5 0,0-5 0,5 0 0,-10 5 0,9-11 0,-9 11 0,9-5 0,-3 6 0,5 0 0,0 0 0,0-5 0,0 3 0,0-9 0,0 4 0,-6-1 0,5-3 0,-5 10 0,6-11 0,-5 11 0,3-11 0,-9 11 0,9-11 0,-9 11 0,10-11 0,-11 11 0,11-5 0,-11 6 0,11-5 0,-11 3 0,11-3 0,-11 5 0,11 0 0,-11 0 0,5 0 0,-6 0 0,6-6 0,-4 5 0,3-5 0,1 6 0,1 0 0,1-5 0,-2-3 0</inkml:trace>
  <inkml:trace contextRef="#ctx0" brushRef="#br0" timeOffset="19182">2280 3931 24575,'22'0'0,"-2"0"0,-7 0 0,0 0 0,0 0 0,1 0 0,-1 0 0,0 0 0,0 0 0,0 0 0,0 0 0,0 0 0,0 0 0,0 0 0,0 0 0,1 0 0,-1 0 0,0 0 0,0 0 0,0 0 0,0 0 0,0 0 0,0 0 0,0 0 0,0 0 0,1 0 0,-7-6 0,4 5 0,-9-11 0,10 4 0,-11-5 0,11 0 0,-11-1 0,11 1 0,-11 0 0,5 0 0,0-1 0,-5 1 0,5 0 0,0-1 0,-5 1 0,5 0 0,-6-1 0,0 1 0,0 0 0,0 0 0,0-1 0,0 1 0,0 0 0,0-1 0,0 1 0,6 0 0,-5 0 0,5-1 0,-6 1 0,0 0 0,0-1 0,0 1 0,0 0 0,6 5 0,-4-3 0,3 3 0,1 1 0,-4-5 0,9 10 0,-9-9 0,9 9 0,-9-10 0,10 11 0,-11-11 0,11 5 0,-11-7 0,11 1 0,-11 0 0,5-1 0,0 7 0,-5-5 0,11 5 0,-11-6 0,11 5 0,-5 2 0,6 6 0,-5 0 0,-3 0 0</inkml:trace>
  <inkml:trace contextRef="#ctx0" brushRef="#br0" timeOffset="21042">2258 3986 24575,'0'-13'0,"-13"-1"0,10 1 0,-10-1 0,7 1 0,4-1 0,-10 1 0,11 0 0,-5-1 0,0 7 0,5-5 0,-5 5 0,0-6 0,4-1 0,-10 1 0,11 0 0,-5-1 0,0 7 0,5-5 0,-5 5 0,6-7 0,-6 1 0,4 0 0,-4 0 0,6-1 0,-5 7 0,3-5 0,-4 5 0,6-7 0,0 1 0,-6 6 0,5-5 0,-5 5 0,6-7 0,0 1 0,0 0 0,0-1 0,0 1 0,0 0 0,0-1 0,0 1 0,0 0 0,0 0 0,0-1 0,0 7 0,0 1 0</inkml:trace>
  <inkml:trace contextRef="#ctx0" brushRef="#br0" timeOffset="25204">2280 2721 24575,'0'0'0</inkml:trace>
  <inkml:trace contextRef="#ctx0" brushRef="#br0" timeOffset="27726">2449 2681 24575,'0'0'0</inkml:trace>
  <inkml:trace contextRef="#ctx0" brushRef="#br0" timeOffset="30555">1547 3547 24575,'0'13'0,"0"0"0,0 0 0,0 1 0,0 6 0,0-5 0,-7 20 0,5-18 0,-12 18 0,12-20 0,-11 13 0,6-19 0,-1 16 0,-5-9 0,12 6 0,-19-1 0,11-13 0,-5 11 0,-5-10 0,16 12 0,-16-7 0,11-1 0,-5 0 0,0 0 0,-1 7 0,0-5 0,0 5 0,1-7 0,0 0 0,6 0 0,-5 0 0,4 0 0,1 1 0,-5-1 0,5-6 0,-1 5 0,-3-11 0,9 11 0,-10-5 0,5 0 0,-6 5 0,-1-5 0,1 0 0,0-1 0,-1-6 0,1 0 0,0 0 0,-1 0 0,1 0 0,0 0 0,0 0 0,-1 0 0,1 0 0,0 0 0,-1-6 0,1-1 0,0-6 0,0-1 0,5-6 0,-4 5 0,11-12 0,-11 11 0,11-11 0,-11 12 0,10-12 0,-4-1 0,6 4 0,0-2 0,0 12 0,0 1 0,0 0 0,0 0 0,0-1 0,0 1 0,0 0 0,0-1 0,0 1 0,0 0 0,0-1 0,0 7 0,0 1 0</inkml:trace>
  <inkml:trace contextRef="#ctx0" brushRef="#br0" timeOffset="32398">1435 3435 24575,'0'14'0,"0"-1"0,0 0 0,0 0 0,0 0 0,0 7 0,0-5 0,0 5 0,0-7 0,0 0 0,0 0 0,0 0 0,-13 1 0,10-1 0,-10 1 0,7-1 0,5 0 0,-11-5 0,11 3 0,-11-3 0,4-1 0,1 4 0,-5-9 0,5 10 0,-7-5 0,1 0 0,6 5 0,-5-11 0,10 11 0,-9-11 0,3 11 0,-5-11 0,6 11 0,-5-11 0,4 11 0,-5-5 0,0 1 0,5 3 0,-3-9 0,3 4 0,-5-6 0,0 0 0,-1 0 0,1 0 0,0 0 0,-1-6 0,7-2 0,1-5 0,0 0 0,5-1 0,-5 1 0,6 0 0,0 0 0,0-1 0,0 1 0,0 0 0,0-1 0,0 7 0,0 1 0</inkml:trace>
  <inkml:trace contextRef="#ctx0" brushRef="#br0" timeOffset="34742">3311 3221 24575,'0'13'0,"0"0"0,0 0 0,0 0 0,0 1 0,0-1 0,0 7 0,0-5 0,0 12 0,0-5 0,0 7 0,0-7 0,0 5 0,0-5 0,0 0 0,0 5 0,0-12 0,0 12 0,6-12 0,-4 5 0,9-7 0,-3 0 0,-1 7 0,5-5 0,-11 5 0,11-7 0,-11 1 0,11-1 0,-11 0 0,5 0 0,0 0 0,-5 7 0,11-5 0,-11 12 0,5-12 0,1 12 0,-6-12 0,6 12 0,-2-12 0,-3 5 0,10 0 0,-4-5 0,0 13 0,3-14 0,-4 7 0,7-8 0,-1 7 0,1-5 0,-1 5 0,0-7 0,0 0 0,1 0 0,-1-6 0,7-1 0,-5-6 0,5 0 0,-7 0 0,7 0 0,2 0 0,7 0 0,-7 0 0,5 0 0,-5 0 0,0 0 0,-2 0 0,0-6 0,-5-2 0,5-6 0,-1-5 0,-10 4 0,2-4 0,-5 6 0,-4-1 0,4 1 0,-1 0 0,-3 0 0,4-1 0,-6 7 0,0 1 0</inkml:trace>
  <inkml:trace contextRef="#ctx0" brushRef="#br0" timeOffset="36618">3163 3503 24575,'0'14'0,"0"-1"0,0 0 0,0 0 0,0 0 0,0 0 0,0 0 0,0 0 0,0 0 0,0 0 0,0 1 0,0-1 0,0 0 0,0 0 0,0 0 0,0 0 0,0 0 0,0 0 0,0 0 0,0 7 0,0-5 0,0 5 0,0-6 0,0 6 0,6-5 0,-5 5 0,5-7 0,-6 0 0,6 0 0,-5 0 0,5 0 0,-6 0 0,0 0 0,6 1 0,-5-1 0,5 0 0,0 0 0,-5 0 0,5 0 0,0 0 0,1 0 0,1 0 0,3 0 0,-4 0 0,1 1 0,3-7 0,-3 4 0,5-3 0,0 5 0,0 0 0,0 0 0,0 0 0,0-6 0,0 5 0,0-5 0,1 1 0,-1-3 0,0 1 0,0-4 0,0 4 0,0-1 0,0-3 0,6 4 0,-4-1 0,3-3 0,3 4 0,-6-6 0,5 0 0,0 0 0,-5 0 0,5 0 0,-7 0 0,0 0 0,0 0 0,0 0 0,0 0 0,0 0 0,1 0 0,-1 0 0,0 0 0,-6 0 0,-1 0 0</inkml:trace>
  <inkml:trace contextRef="#ctx0" brushRef="#br0" timeOffset="44824">3268 3514 24575,'0'29'0,"0"-7"0,0 13 0,0-11 0,0 14 0,0-1 0,0-13 0,0 20 0,0-20 0,0 13 0,0-15 0,0 5 0,0-5 0,0 0 0,0 5 0,0-5 0,-6 0 0,5 5 0,-5-5 0,0 0 0,4 5 0,-4-5 0,0 0 0,5 5 0,-5-12 0,0 12 0,4-12 0,-5 5 0,7 0 0,0-5 0,0 13 0,-6-14 0,5 14 0,-5-14 0,0 14 0,4-13 0,-5 12 0,1-5 0,4 0 0,-11 5 0,12-12 0,-12 12 0,11-5 0,-11 7 0,11 0 0,-11 0 0,12 0 0,-13 0 0,13 0 0,-12 0 0,11 0 0,-4-1 0,-1 1 0,5 0 0,-4 0 0,6 0 0,-7 0 0,6 0 0,-6 0 0,7 6 0,-6-4 0,4-4 0,-4-7 0,6-7 0,0 1 0,0-1 0,0 0 0,0 0 0,0 15 0,0 14 0,0 8 0,0 7 0,0-9 0,0-9 0,0 7 0,0-7 0,0 1 0,0-3 0,0 0 0,0-6 0,0 6 0,0 1 0,0-7 0,0 14 0,0-14 0,0 7 0,0-1 0,0-6 0,0 6 0,0-8 0,-7 0 0,5 0 0,-4 0 0,6 0 0,0 0 0,0 0 0,0 0 0,0 8 0,0-6 0,0 7 0,0-1 0,0 2 0,0 9 0,0-1 0,0 1 0,0 0 0,0-1 0,0-7 0,0 5 0,0-14 0,0 6 0,0-8 0,0 6 0,6-4 0,-4-4 0,4 1 0,-6-6 0,7 7 0,-6-1 0,12 1 0,-5-7 0,6 6 0,1 2 0,-1 1 0,1 6 0,0-8 0,-1 0 0,1 0 0,-1 0 0,0-7 0,0 5 0,0-12 0,-1 5 0,0-7 0,1 7 0,-1-5 0,1 11 0,0-4 0,-1-2 0,1 8 0,0-6 0,1 7 0,-1 0 0,1 8 0,0-6 0,0 6 0,0-8 0,0 8 0,-1-6 0,1 7 0,1-1 0,-2-6 0,1 6 0,0-8 0,-1 0 0,1 0 0,0 8 0,0-6 0,7 28 0,-6-25 0,5 16 0,-5-12 0,-2-7 0,2 14 0,-1-14 0,0 6 0,6-8 0,-5 0 0,4-7 0,-6 6 0,0-14 0,0 14 0,-1-14 0,1 7 0,-7-8 0,5 7 0,-4-5 0,6 5 0,-7 0 0,4-5 0,-3 5 0,-1 0 0,11 8 0,-15-5 0,16 10 0,-18-18 0,12 5 0,-12 0 0,11-5 0,-11 6 0,12-1 0,-12-5 0,6 5 0,-2-7 0,-3 7 0,10-5 0,-11 5 0,5-7 0,0 0 0,-5 0 0,11 0 0,-11 0 0,5 1 0,-6-1 0,6 0 0,-5 0 0,5 0 0,-6 0 0,0 0 0,0 0 0,0 0 0,0 0 0,6-5 0,-11-3 0,4-5 0,-19 0 0,4 0 0,-11 0 0,12 0 0,-5 6 0,6-4 0,1 9 0,-7-9 0,5 9 0,-6-9 0,1 4 0,5 0 0,-12-5 0,4 11 0,1-10 0,-5 11 0,5-12 0,0 12 0,-6-12 0,13 5 0,-12 0 0,12 2 0,-6 0 0,8 3 0,-7-9 0,5 9 0,-6-9 0,8 10 0,-7-5 0,5 1 0,-6 4 0,8-10 0,0 9 0,-1-9 0,1 9 0,0-9 0,-1 9 0,1-3 0,0-1 0,0 5 0,-1-5 0,1 0 0,0 5 0,-1-11 0,1 11 0,0-5 0,0 0 0,-1-1 0,1-6 0,-13 0 0,9 0 0,-9 6 0,13-4 0,-8 3 0,6-5 0,-12 0 0,12 0 0,-13 0 0,13 0 0,-12 0 0,12 0 0,-13 0 0,13 0 0,-5 0 0,0 0 0,5 0 0,-6 0 0,1 0 0,5 0 0,-13 0 0,13 0 0,-12 0 0,12 0 0,-18 0 0,16 0 0,-16-6 0,18 4 0,-13-4 0,13 0 0,-12 4 0,12-4 0,-13 6 0,13-6 0,-5 5 0,0-5 0,4 6 0,-4-6 0,0 5 0,5-5 0,-6 6 0,1 0 0,5 0 0,-5 0 0,6-6 0,1 4 0,0-4 0,-1 6 0,-5 0 0,-3 0 0,1 0 0,1 0 0,7 0 0,-1 0 0,1 0 0,0-5 0,0 3 0,-1-4 0,1 0 0,0 5 0,-1-11 0,1 11 0,0-11 0,0 10 0,-1-10 0,1 11 0,-7-12 0,5 12 0,-6-12 0,1 5 0,-1-5 0,-1-1 0,-4 7 0,10-12 0,-4 16 0,6-16 0,-7 11 0,6-6 0,-5 0 0,7 1 0,-1 0 0,1-1 0,0 7 0,5-5 0,-3 5 0,3-6 0,1-1 0,-5 1 0,5 0 0,-7-1 0,1 1 0,6-7 0,-5 5 0,4-6 0,-5 8 0,6 0 0,-6-8 0,6 6 0,-7-5 0,6 7 0,-3-1 0,9 1 0,-10 0 0,11-1 0,-11 1 0,5 0 0,-1 0 0,-4-1 0,11 1 0,-11 0 0,5-1 0,-1 1 0,-4-7 0,10 5 0,-10-6 0,4 8 0,1 0 0,-5 5 0,11-3 0,-11 3 0,10-5 0,-3 0 0,-1 5 0,4-4 0,-10 5 0,11-6 0,-11-1 0,11 1 0,-5 0 0,6 0 0,0-1 0,0 1 0,0 0 0,0-1 0,0 1 0,0 0 0,6 5 0,1-3 0,6 3 0,0-5 0,0 0 0,0-1 0,0 1 0,0 0 0,0-1 0,1 1 0,-1 6 0,0-5 0,0 4 0,0-5 0,0 6 0,0-5 0,0 5 0,0-7 0,0 1 0,-5 0 0,3-1 0,-3 7 0,-1-5 0,5 5 0,-5-6 0,0-1 0,5 1 0,-5 0 0,0-1 0,5 1 0,-5 0 0,0-1 0,5 1 0,-10 0 0,9 0 0,-9-1 0,9 1 0,-9 0 0,9-1 0,-9 1 0,10 0 0,-11 0 0,11-1 0,-5 1 0,0 0 0,5-1 0,-4-6 0,5 5 0,1-5 0,-1-1 0,-5 6 0,5-12 0,-5 5 0,6 0 0,0-6 0,-7 6 0,6 0 0,-5-18 0,-1 21 0,6-21 0,-12 25 0,6-6 0,-7 1 0,6 5 0,-5-5 0,5 6 0,-6 1 0,6 0 0,-5 0 0,5-1 0,-6 1 0,0 0 0,0-1 0,6 1 0,-5 0 0,5-1 0,-6 1 0,0 0 0,6 5 0,-5-3 0,5 3 0,0 1 0,1 1 0,6 6 0,-5-31 0,-2 2 0,-6-28 0,0-1 0,0 8 0,0-7 0,0-1 0,0 8 0,-8-8 0,7 11 0,-7 7 0,8-6 0,0 15 0,-7-15 0,6 15 0,-7-15 0,2 15 0,4-6 0,-4-1 0,-1 7 0,6-6 0,-13 7 0,13 1 0,-6 0 0,1 0 0,4 0 0,-4 0 0,-1-9 0,5 7 0,-5-7 0,0 9 0,5-8 0,-11 5 0,12-13 0,-6 13 0,0-13 0,5 13 0,-12-13 0,12 13 0,-5-13 0,7 13 0,0-13 0,-6 13 0,4-13 0,-5 14 0,7-15 0,0 15 0,0-7 0,0 9 0,0 0 0,0-13 0,0 9 0,0-9 0,0 13 0,0 7 0,0-6 0,0 6 0,0-7 0,0 7 0,0-5 0,0 4 0,0 1 0,0 2 0,0 0 0,0-3 0,0 1 0,0-5 0,0 12 0,0-13 0,0 6 0,0 0 0,0-5 0,0-1 0,0 4 0,0-2 0,0 13 0,0-1 0,-6-6 0,4 5 0,-4-5 0,6 6 0,0 1 0,0-7 0,-6 5 0,4-6 0,-4 1 0,6 5 0,0-5 0,0 6 0,0 1 0,-6 0 0,5-1 0,-5 1 0,6 0 0,0-1 0,-6 1 0,5-6 0,-5 4 0,6-11 0,0 11 0,0-5 0,0-1 0,0 6 0,0-5 0,0 6 0,0 1 0,0 0 0,0 0 0,0-8 0,-6 6 0,4-5 0,-3 7 0,5-1 0,0 1 0,0 0 0,0-1 0,-6 1 0,4 0 0,-4-1 0,6 1 0,-6-6 0,5 4 0,-5-4 0,6 6 0,0-1 0,0 1 0,0 0 0,0 5 0,0 2 0</inkml:trace>
  <inkml:trace contextRef="#ctx0" brushRef="#br0" timeOffset="52860">1848 9368 24575,'0'13'0,"0"7"0,0-5 0,0 12 0,-6-12 0,5 5 0,-5-6 0,-7-1 0,10 0 0,-10 1 0,13-1 0,0 0 0,-6 0 0,4 1 0,-3-1 0,-1-6 0,4 5 0,-4-5 0,0 6 0,5 0 0,-11 0 0,5 0 0,-1 0 0,-4-5 0,11 3 0,-11-9 0,11 9 0,-11-9 0,10 9 0,-9-9 0,9 10 0,-10-11 0,11 11 0,-11-11 0,11 11 0,-11-5 0,10 6 0,-10 0 0,11 0 0,-11-5 0,5-3 0,-7-5 0,1 0 0,0 0 0,0 0 0,-1-5 0,1-3 0,0-5 0,-1 0 0,7-1 0,-5 1 0,5 0 0,-7-1 0,1 1 0,0 0 0,0 5 0,-1-3 0,7 3 0,-5 1 0,5-5 0,-7 5 0,1-7 0,0 1 0,5 0 0,-3 5 0,3-4 0,-5 5 0,6-6 0,-5 5 0,4-3 0,-5 3 0,0-5 0,-1 6 0,1-5 0,0 4 0,0-5 0,-1 6 0,1-5 0,0 4 0,-1 1 0,1-5 0,0 5 0,0-1 0,-1-3 0,1 3 0,0-5 0,-1 0 0,1-1 0,-7 0 0,5 7 0,-6-6 0,8 6 0,0-6 0,-8-1 0,6 0 0,-5 6 0,7-3 0,-1 3 0,1-5 0,0 6 0,-1-5 0,1 4 0,0-5 0,0 6 0,-1-5 0,7 4 0,-5-5 0,5 0 0,-7 0 0,1 5 0,0-4 0,-1 5 0,1-6 0,0-1 0,0 1 0,-1 0 0,7 0 0,-5 5 0,5-4 0,-7 5 0,1-6 0,0-1 0,0 1 0,-7-6 0,6 4 0,-6-4 0,7 6 0,0-1 0,-1 1 0,1 0 0,0-1 0,0 1 0,-1 0 0,1-1 0,0 1 0,-1 0 0,1 0 0,-7-8 0,5 6 0,-6-5 0,7 0 0,1 4 0,-1-4 0,0 0 0,1 5 0,-1-6 0,6 8 0,-3 6 0,3-5 0,-5 10 0,0-9 0,-1 9 0,1-4 0,0 6 0,-1 0 0,1 0 0,0 0 0,0 6 0,5 1 0,-4 1 0,11 3 0,-5-4 0,0 7 0,5-1 0,-5 0 0,0 0 0,4 0 0,-4 0 0,6 7 0,0-5 0,-6 5 0,5-7 0,-5 7 0,6-5 0,0 5 0,0 1 0,0-7 0,0 7 0,0-8 0,0 7 0,0-5 0,0 5 0,0-7 0,0 0 0,0 0 0,0 7 0,0-5 0,0 5 0,0-7 0,0 8 0,0-7 0,0 7 0,0-8 0,0 0 0,0 0 0,0 0 0,0 7 0,0-5 0,0 5 0,0-7 0,0 0 0,0 0 0,0 1 0,0-1 0,0 0 0,0 0 0,0 0 0,0 0 0,0 0 0,0 0 0,0 0 0,0 6 0,0-4 0,0 4 0,0-6 0,0 0 0,0 0 0,-6 0 0,5 0 0,-5 0 0,0 0 0,4 0 0,-4 1 0,6 6 0,0-5 0,0 5 0,0 0 0,0-5 0,0 12 0,0-12 0,0 5 0,0 0 0,0-5 0,0 5 0,0-7 0,0 0 0,0 0 0,0 6 0,0-4 0,0 4 0,0-6 0,0 7 0,0-5 0,0 5 0,0-7 0,0 0 0,0 0 0,0 0 0,0 1 0,0-1 0,0 0 0,0 0 0,0 0 0,0 0 0,0 0 0,0 0 0,6 0 0,-4 0 0,4 1 0,-1-1 0,-3 0 0,10-6 0,-11 5 0,11-11 0,-11 11 0,11-11 0,-5 5 0,6 0 0,0-5 0,0 5 0,0-6 0,0 0 0,1 0 0,-1 0 0,0 0 0,-6-6 0,5 5 0,-11-11 0,11 5 0,-11-7 0,11 1 0,-11 0 0,11-1 0,-11 1 0,5 0 0,0-1 0,-4 1 0,3 0 0,1 0 0,-4-1 0,3 1 0,1 0 0,-4-1 0,4 1 0,-1 0 0,-3 0 0,9-1 0,-9-6 0,4 5 0,0-6 0,-5 8 0,5 0 0,0 0 0,-5-1 0,5 1 0,0 0 0,-5-1 0,11 1 0,-11 0 0,11-1 0,-11 1 0,11 6 0,-11-5 0,11 11 0,-5-11 0,6 10 0,1-4 0,-1 6 0,0 0 0,0 0 0,0 0 0,0 0 0,0 0 0,0 0 0,0 0 0,0 0 0,1 0 0,-1 6 0,-6 1 0,5 1 0,-5 3 0,6-9 0,-6 9 0,5-3 0,-5-1 0,6 5 0,0-5 0,0 0 0,1 5 0,-1-5 0,0 6 0,0 0 0,0 0 0,0 0 0,0-5 0,-6 3 0,5-9 0,-5 4 0,6-1 0,0-3 0,1 10 0,-1-5 0,0 6 0,0-6 0,0 5 0,0-5 0,0 0 0,-6 5 0,5-10 0,-5 9 0,6-4 0,1 7 0,-7-1 0,4 0 0,-3 0 0,5 0 0,0 0 0,0 0 0,0 0 0,0 0 0,0 0 0,-5 1 0,3-1 0,-3 0 0,5 0 0,0 0 0,0 0 0,0-6 0,-6 5 0,5-11 0,-5 5 0,0 0 0,5-5 0,-5 5 0,1 0 0,3-4 0,-4 9 0,7-9 0,-1 9 0,0-3 0,0-1 0,0 4 0,0-9 0,0 10 0,0-5 0,0 6 0,0-6 0,1 5 0,-7-5 0,4 0 0,-3 5 0,5-10 0,0 9 0,0-4 0,0 1 0,-6 3 0,5-9 0,-5 4 0,6-1 0,1 3 0,-1-1 0,-6 5 0,5-11 0,-5 11 0,6-5 0,0 6 0,0-6 0,-6 5 0,5-11 0,-11 11 0,11-10 0,-5 3 0,6-5 0,-5 6 0,3-4 0,-3 4 0,-1-1 0,5-3 0,-5 9 0,6-9 0,0 4 0,-6 0 0,5-5 0,-5 5 0,6 0 0,0-5 0,1 5 0,-1 0 0,0-5 0,0 11 0,0-11 0,0 11 0,0-11 0,0 5 0,0-6 0,0 0 0,1 0 0,-1 0 0,0 0 0,0 0 0,0 0 0,0 0 0,0 0 0,0 0 0,0-6 0,0 5 0,1-11 0,-1 5 0,0-7 0,0 1 0,0 0 0,0 5 0,-6-3 0,5 9 0,-11-10 0,11 11 0,-11-11 0,11 5 0,-10-7 0,10-6 0,-11 5 0,12-6 0,-12 8 0,11 0 0,-11 0 0,11-1 0,-4-6 0,5 5 0,1-5 0,-1 6 0,-6 1 0,5-7 0,-4 5 0,0-6 0,3 8 0,-9 0 0,9-1 0,-3 1 0,-1 0 0,5-1 0,-5 1 0,0 0 0,5 0 0,-5-1 0,6 1 0,0 0 0,-5-1 0,3 1 0,-4 0 0,1-1 0,3 7 0,-9-5 0,9 5 0,-9-6 0,10 5 0,-11-4 0,5 5 0,0 0 0,-5-5 0,5 4 0,0-5 0,-5 0 0,5 0 0,0-1 0,-5 1 0,11 0 0,-11-1 0,11 1 0,-10 0 0,9 5 0,-9-3 0,3 3 0,1 1 0,-4-5 0,4 5 0,-1-7 0,-3 1 0,4 0 0,-6-1 0,5 7 0,-3-5 0,4 5 0,0-1 0,1 2 0,0 6 0,-1 0 0</inkml:trace>
  <inkml:trace contextRef="#ctx0" brushRef="#br0" timeOffset="55798">3562 9521 24575,'0'13'0,"0"0"0,0 7 0,0-5 0,0 5 0,0 0 0,0 2 0,-13 7 0,10 0 0,-10 0 0,7 0 0,-2 0 0,-7 0 0,0 0 0,7-7 0,-5 5 0,5-5 0,-7 7 0,7-7 0,-5 5 0,11-5 0,-10 0 0,10 5 0,-9-12 0,3 12 0,0-5 0,2 0 0,-1 5 0,5-12 0,-11 12 0,12-12 0,-12 12 0,11-12 0,-11 12 0,11-12 0,-4 12 0,0-12 0,4 5 0,-4 1 0,1-6 0,3 12 0,-10-12 0,11 5 0,-11-7 0,11 7 0,-11-5 0,10 5 0,-4-7 0,6 0 0,-6 0 0,5 0 0,-11 0 0,11 1 0,-11-1 0,10 0 0,-4 0 0,1-6 0,3 5 0,-4-5 0,6 6 0,-6-6 0,5 5 0,-5-5 0,6 6 0,0 1 0,-6-1 0,4 0 0,-9-6 0,9 5 0,-4-5 0,0 0 0,5 5 0,-11-11 0,5 11 0,-7-11 0,1 11 0,0-11 0,-1 5 0,1 0 0,0-4 0,0 3 0,-1 1 0,1-4 0,0 4 0,-1-6 0,1 0 0,0 0 0,0 0 0,-1 0 0,1 0 0,0 0 0,-1 0 0,1 0 0,0 0 0,-1 0 0,1 0 0,0 0 0,0 0 0,-1 0 0,1 0 0,0-6 0,-1-2 0,1 1 0,6-5 0,-5 5 0,4-7 0,-5 1 0,0 6 0,0-5 0,5 4 0,-4-5 0,5 0 0,-6 0 0,5-1 0,-3 1 0,9 0 0,-10-1 0,5 1 0,-1 0 0,-3-1 0,3 1 0,1 0 0,-5 0 0,5-1 0,-7 1 0,1 0 0,6-1 0,-5 7 0,10-5 0,-9 11 0,9-11 0,-10 10 0,11-9 0,-11 9 0,10-10 0,-9 11 0,3-5 0,1 0 0,-5 5 0,11-11 0,-11 10 0,10-10 0,-10 5 0,5 0 0,0-5 0,-5 10 0,10-4 0,-3 6 0</inkml:trace>
  <inkml:trace contextRef="#ctx0" brushRef="#br0" timeOffset="59805">1620 9876 24575,'-22'-29'0,"13"7"0,-10 1 0,17 8 0,-10 0 0,4-8 0,1 6 0,-6-5 0,12 7 0,-11-1 0,11 1 0,-11 0 0,5-1 0,-1 1 0,-4 0 0,5 0 0,0-1 0,-5 7 0,10-5 0,-10 11 0,5-11 0,-6 4 0,-1 1 0,7-5 0,-5 11 0,11-11 0,-11 10 0,10-9 0,-9 9 0,9-10 0,-10 11 0,5-11 0,-6 5 0,5-7 0,-4 7 0,5-5 0,-6 5 0,5-7 0,-3 1 0,3 0 0,1 0 0,-5 5 0,11-4 0,-11 5 0,10-6 0,-10 5 0,11-4 0,-5 5 0,0 0 0,5-5 0,-11 10 0,10-9 0,-9 3 0,9-5 0,-10 5 0,11-3 0,-11 9 0,10-10 0,-9 11 0,9-11 0,-10 11 0,11-11 0,-5-3 0,6 12 0,-13-9 0,10 24 0,-16-5 0,17 7 0,-9-7 0,9 4 0,-10-3 0,11 5 0,-11-6 0,11 5 0,-11-5 0,10 6 0,-10 0 0,11-6 0,-5-1 0</inkml:trace>
  <inkml:trace contextRef="#ctx0" brushRef="#br0" timeOffset="61897">761 9106 24575,'0'-30'0,"6"14"0,1-3 0,6 12 0,0 0 0,-6-5 0,5 4 0,-5-5 0,6 6 0,-5-5 0,3 4 0,-4-5 0,7 0 0,-7 0 0,4-1 0,-3 1 0,-1 0 0,5-1 0,-11-6 0,11 5 0,-11-5 0,11 6 0,-11 1 0,12-7 0,-12 5 0,11-6 0,-10 8 0,10 0 0,-11-1 0,11 1 0,-11 0 0,11-1 0,-11 1 0,11 0 0,-11 0 0,11-1 0,-11 1 0,5 0 0,0-1 0,-5 1 0,11 0 0,-10 0 0,9-1 0,-9 1 0,9 6 0,-9-5 0,9 10 0,-9-10 0,10 11 0,-5-5 0,6 6 0,0-6 0,0 5 0,0-5 0,0 6 0,0 0 0,0 0 0,1 0 0,-1 0 0,0 0 0,-6-6 0,5 4 0,-5-4 0,6 6 0,0 0 0,0 0 0,0 0 0,0 0 0,1 6 0,-7-4 0,-1 4 0</inkml:trace>
  <inkml:trace contextRef="#ctx0" brushRef="#br0" timeOffset="64181">2587 9910 24575,'13'0'0,"0"0"0,0 6 0,0-5 0,0 11 0,1-11 0,-1 5 0,-6 0 0,5-5 0,-5 11 0,6-11 0,-6 11 0,5-11 0,-5 11 0,6-10 0,-6 9 0,5-9 0,-5 4 0,6-6 0,1 0 0,-1 0 0,0 0 0,0 0 0,0 0 0,-6-6 0,5-2 0,-11-5 0,11 0 0,-5-1 0,1 1 0,-3 0 0,1-1 0,-4 1 0,9 0 0,-9 0 0,4-1 0,-6 1 0,0 0 0,5-1 0,-3 1 0,4 0 0,-6-1 0,0 1 0,5 6 0,-3-5 0,4 11 0,-6-5 0</inkml:trace>
  <inkml:trace contextRef="#ctx0" brushRef="#br0" timeOffset="70577">2240 3220 24575,'0'13'0,"0"0"0,0 0 0,6-6 0,1 5 0,1-5 0,3 1 0,-9 3 0,9-9 0,-9 9 0,9-3 0,-9 5 0,10 0 0,-5 0 0,6 0 0,0 0 0,0-6 0,0-1 0,-6 0 0,5-4 0,-5 3 0,7-5 0,-1 0 0,0 0 0,0 0 0,0 0 0,0 0 0,0 0 0,0 0 0,0 0 0,0 0 0,0 0 0,-5-6 0,3 5 0,-9-11 0,4 5 0,-1-1 0,-3-3 0,10 9 0,-11-10 0,5 5 0,-6-6 0,0-1 0,0 1 0,0 0 0,0-1 0,0 1 0,0 0 0,0 0 0,0-1 0,0 1 0,0 0 0,0-1 0,0 7 0,0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1-30T20:16:26.3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1288 40 24575,'22'0'0,"5"0"0,-5 0 0,7 0 0,-7 0 0,-2 0 0,0 0 0,2 0 0,0 0 0,5 6 0,-12-4 0,12 10 0,-12-10 0,5 10 0,0-10 0,-5 9 0,12-3 0,-12 0 0,5 4 0,-6-5 0,-1 6 0,0-5 0,0 3 0,0-3 0,0 5 0,0 0 0,1 7 0,-1-5 0,1 12 0,0-12 0,-6 12 0,3-12 0,-9 12 0,10-5 0,-10 7 0,10 0 0,-10 0 0,11 0 0,-11 0 0,10 0 0,-10 0 0,4 8 0,1 7 0,-5 5 0,10-5 0,-10 1 0,4-14 0,-6 15 0,7-15 0,-6 6 0,6 0 0,-7-13 0,0 12 0,0-14 0,0 7 0,0-7 0,0 5 0,0-12 0,0 5 0,0-7 0,0 0 0,0 0 0,0 0 0,0 0 0,0 1 0,0-1 0,0 6 0,0-5 0,-6 5 0,5-6 0,-11-6 0,10 5 0,-4-5 0,0 1 0,5 3 0,-11-3 0,11 5 0,-5 0 0,6 0 0,0 0 0,0 0 0,0 0 0,0 0 0,0 0 0,0 0 0,0 0 0,0 1 0,6-7 0,-5 4 0,11-3 0,-5-1 0,6 5 0,-6-5 0,5 6 0,-5 0 0,6-6 0,0 5 0,-5-5 0,3 6 0,-3-5 0,-1 3 0,5-3 0,-5-1 0,0 5 0,5-5 0,-5 6 0,6-6 0,-6 5 0,5-5 0,-5 6 0,6-5 0,0 3 0,1-9 0,-1 9 0,0-3 0,0-1 0,-6 4 0,5-9 0,-5 10 0,0-5 0,-1 6 0,-6 0 0,0 0 0,0 0 0,0 0 0,0 0 0,0 0 0,0 1 0,0-1 0,0 0 0,-6 0 0,-1 0 0,-1 0 0,-3-6 0,3 5 0,-5-11 0,6 11 0,-5-10 0,4 9 0,-5-9 0,0 3 0,5 1 0,-3-4 0,3 4 0,-5-6 0,0 0 0,-1 0 0,1 0 0,0 0 0,-1 0 0,1 0 0,0 0 0,0 0 0,-1 0 0,1 5 0,6 3 0,1 5 0,6 0 0,-6-6 0,4 5 0,-4-5 0,6 6 0,0 0 0,0 0 0,0 0 0,0 1 0,0-1 0,0 0 0,0 0 0,0 0 0,0 0 0,0 0 0,6 0 0,1 0 0,7 0 0,-1 0 0,0-5 0,-6 3 0,5-3 0,-5-1 0,0 5 0,5-5 0,-11 6 0,5 0 0,-6 0 0,0 0 0,0 0 0,0 0 0,0 1 0,0-1 0,0 0 0,0 0 0,0 0 0,0 0 0,0 0 0,0 0 0,0 0 0,0 0 0,0 1 0,0-1 0,0 0 0,0 0 0,0 0 0,0 0 0,0 0 0,0 0 0,0 0 0,0 0 0,0 0 0,0 1 0,0-1 0,0 0 0,-6 0 0,5 0 0,-11-6 0,5 5 0,-7-11 0,1 11 0,0-5 0,-1 1 0,1 3 0,0-9 0,5 9 0,-3-9 0,3 9 0,-5-9 0,0 4 0,-1-6 0,1 5 0,0-3 0,-1 4 0,7 0 0,-5-5 0,5 5 0,-1 0 0,-3 1 0,9 6 0,-10-6 0,5 5 0,-6-5 0,5 6 0,-4 0 0,5 1 0,-6-1 0,-1 0 0,1-6 0,6 5 0,-5-11 0,5 11 0,-7-11 0,1 5 0,0 0 0,-1-5 0,1 5 0,0-6 0,0 6 0,-1-5 0,1 5 0,6 0 0,-5-5 0,4 5 0,-5-6 0,0 6 0,-1-4 0,7 9 0,-5-9 0,11 9 0,-11-9 0,10 9 0,-3-3 0,-1 5 0,4 0 0,-4 0 0,6 0 0,0 0 0,0 0 0,-6 0 0,5 0 0,-5 1 0,6-1 0,0 0 0,0 0 0,0 0 0,0 0 0,0 0 0,0 0 0,0 0 0,0-18 0,0 13 0,0-7 0,0 21 0,0 7 0,0-7 0,0 5 0,0-12 0,0 12 0,0-12 0,0 13 0,0-7 0,0 1 0,0 6 0,0-6 0,0 6 0,0 1 0,0 0 0,0 0 0,0-7 0,0 6 0,0-7 0,0 1 0,6 6 0,-4-14 0,4 7 0,1-1 0,-5 2 0,10 0 0,-11 5 0,11-5 0,-3 7 0,-1 0 0,4 0 0,-3 8 0,6-6 0,0 14 0,1-5 0,0 7 0,-1 1 0,1-9 0,-1-1 0,-1-9 0,1 0 0,-1 0 0,1 0 0,-1-8 0,-6 0 0,10 5 0,-9-10 0,4 17 0,-1-18 0,-4 12 0,6-5 0,-6 7 0,5 0 0,-5 0 0,0 0 0,5 0 0,-12 8 0,12-6 0,-5 6 0,0-8 0,-1 0 0,-1 0 0,-4 0 0,10 0 0,-10-7 0,11 5 0,-11-12 0,10 11 0,-11-11 0,11 4 0,-5-12 0,6-1 0,-5-12 0,-3 17 0,-5 8 0,0 12 0,0 14 0,0-5 0,0 7 0,0 1 0,0 9 0,7-7 0,-5 7 0,13 1 0,-13 1 0,13 11 0,-13-1 0,13-10 0,-13 8 0,12-7 0,-12 9 0,14 0 0,-14 1 0,13-1 0,-13 0 0,5 0 0,1 1 0,-6-11 0,13 8 0,-13-17 0,6 17 0,-1-17 0,-5 7 0,5-9 0,-7 0 0,0 9 0,0-7 0,0 38 0,0-23 0,0 16 0,0-15 0,0-6 0,0 9 0,8 1 0,-7-1 0,7 0 0,-8 0 0,0 1 0,0-1 0,0 0 0,0 0 0,0 1 0,0-1 0,0-9 0,0 6 0,0-16 0,0 8 0,0-11 0,0-7 0,0 5 0,0-5 0,0 20 0,0-17 0,0 15 0,-6-27 0,4 6 0,-12 1 0,13-7 0,-7 14 0,2-14 0,4 15 0,-4-15 0,6 14 0,-7-14 0,6 15 0,-6-7 0,7 9 0,0 0 0,0-1 0,0 1 0,-7-1 0,5-7 0,-5 5 0,0 8 0,5-11 0,-5 8 0,7-13 0,0-5 0,-7 5 0,6 0 0,-6-6 0,0 15 0,5-7 0,-12 9 0,12-1 0,-5 1 0,0-1 0,5-7 0,-5 5 0,0-14 0,6 15 0,-6-15 0,7 6 0,-7 1 0,5-7 0,-5 14 0,1-14 0,4 15 0,-4-15 0,-1 19 0,5-18 0,-11 10 0,12-13 0,-6-7 0,7 5 0,0-12 0,-6 5 0,5-7 0,-5 0 0,6 0 0,0 0 0,0 1 0,0-1 0,0 0 0,0 0 0,0-12 0,0 16 0,0-6 0,0 26 0,-7-6 0,-1 6 0,-7-8 0,1 0 0,-1 0 0,7 0 0,-5 0 0,5 0 0,-6-7 0,-1 5 0,1-5 0,6 0 0,-5 5 0,5-12 0,0 12 0,-3-12 0,9 5 0,-10 0 0,10-5 0,-10 5 0,10-7 0,-4 1 0,0 6 0,4-5 0,-10 5 0,10-7 0,-4 0 0,6 0 0,-6 0 0,5 0 0,-5 0 0,6 0 0,0 1 0,0-1 0,0 6 0,0-5 0,0 5 0,0-6 0,0 7 0,0-5 0,0 12 0,0-5 0,0 0 0,0 5 0,0-5 0,0 7 0,0 0 0,0-7 0,0 5 0,0-5 0,0 0 0,6-2 0,-5 0 0,11-5 0,-11 6 0,11-8 0,-5 6 0,6-5 0,0 5 0,0-6 0,1 0 0,-1 0 0,0 0 0,-6 0 0,5 1 0,-5-7 0,0 4 0,5-9 0,-5 10 0,6-11 0,0 5 0,0 0 0,1-5 0,-1 5 0,0-6 0,0 0 0,0 0 0,0 6 0,7-5 0,-5 11 0,5-11 0,0 5 0,-5 0 0,5 1 0,0 1 0,-5 3 0,13-9 0,-14 9 0,7-3 0,-1 5 0,-5-5 0,5 4 0,-7-5 0,0 0 0,0 5 0,0-5 0,0 1 0,0 3 0,0-3 0,1 5 0,-1 0 0,0 0 0,0 0 0,0 0 0,0 0 0,0 0 0,6 6 0,-4-4 0,3 4 0,-4-6 0,-1 0 0,0 0 0,0 0 0,0-6 0,-6 5 0,5-5 0,-11 6 0,5 0 0,-6 1 0,0-1 0,0 0 0,0 0 0,0 0 0,0 0 0,0 0 0,-6 0 0,-1 0 0,-6 0 0,-1 1 0,1-1 0,0 0 0,-8 0 0,6-5 0,-5 4 0,7-10 0,-1 9 0,1-9 0,0 3 0,-1 1 0,1-4 0,0 4 0,0-6 0,-1 0 0,1 0 0,-7 0 0,5 0 0,-6 0 0,8 0 0,-7 0 0,4 0 0,-4 0 0,7 0 0,0 0 0,-8 0 0,6 0 0,-12 0 0,12 0 0,-6 0 0,1 0 0,5 0 0,-12 0 0,11 0 0,-11 0 0,5 0 0,0 0 0,-6 0 0,13 0 0,-5 0 0,0 0 0,5 0 0,-6 0 0,8 0 0,-6 0 0,4 0 0,-4 0 0,5 0 0,1 0 0,0 0 0,0 0 0,-1 0 0,1 0 0,0 0 0,-1 0 0,1 0 0,0 0 0,0 0 0,-1 0 0,1 0 0,0 0 0,-8 0 0,6 0 0,-5 0 0,7 0 0,-1 0 0,1 0 0,0 0 0,-1 0 0,1 0 0,0 0 0,0 0 0,-1 0 0,1 0 0,0 0 0,-1 0 0,1 0 0,0 0 0,-1 0 0,1 0 0,0 0 0,0 0 0,-1 0 0,1 0 0,0 0 0,-1 0 0,1 0 0,0 0 0,-1 0 0,7-6 0,1-50 0,6 37 0,0-35 0</inkml:trace>
  <inkml:trace contextRef="#ctx0" brushRef="#br0" timeOffset="1">1134 13096 24575,'-13'0'0,"0"0"0,-16 0 0,5 0 0,-7 0 0,4 0 0,5 0 0,0 0 0,1 0 0,1 0 0,5 0 0,-12 0 0,12 0 0,-13 0 0,6 0 0,0 0 0,-5 0 0,12 0 0,-6 0 0,8 0 0,0 0 0,-1 0 0,1 0 0,0 0 0,-1 0 0,1 0 0,0 0 0,0 0 0,-1 0 0,1 0 0,0 0 0,-1 0 0,1 0 0,0 0 0,-1 0 0,1 0 0,0 0 0,0 0 0,-1-13 0,0 10 0,6-16 0,-4 17 0,11-9 0,-5 3 0,6-5 0,-6 0 0,5-8 0,-5 6 0,6-5 0,0 7 0,0-1 0,0-6 0,-6 5 0,4-6 0,-4 8 0,6 0 0,0 0 0,0-1 0,0 1 0,0 0 0,0-1 0,0 1 0,0 0 0,0 0 0,0-1 0,0 1 0,0 0 0,6 5 0,1-4 0,7 5 0,-1 0 0,0-5 0,0 10 0,0-9 0,0 9 0,-6-10 0,5 11 0,-5-5 0,1 0 0,3 4 0,-4-3 0,1-1 0,3 4 0,-9-10 0,9 11 0,-3-11 0,5 11 0,0-5 0,-6 0 0,5 4 0,-5-10 0,6 5 0,-5-6 0,3 5 0,-4-3 0,1 3 0,3 1 0,-9-5 0,9 5 0,-9-7 0,4 1 0,-6 0 0,0-1 0,0 1 0,0 0 0,0 0 0,0-1 0,0 1 0,0 0 0,0-1 0,0 1 0,0 0 0,0-1 0,0 1 0,0 0 0,0 0 0,0-1 0,0 1 0,0 0 0,6 5 0,-5-3 0,5 3 0,-6-5 0,0 0 0,0-1 0,0 1 0,6 0 0,-5-8 0,5 6 0,-6-5 0,0 7 0,0-1 0,0 1 0,0 0 0,0-1 0,0 1 0,0 0 0,0 0 0,0-1 0,0 1 0,0 0 0,0-1 0,0 1 0,0 0 0,0-8 0,0 6 0,0-12 0,0 12 0,0-13 0,0 13 0,0-12 0,0 5 0,0 0 0,0-6 0,0 6 0,0 0 0,0-5 0,0 12 0,0-6 0,0 1 0,0 5 0,0-5 0,0 6 0,0-6 0,0 5 0,0-5 0,0 6 0,-6 1 0,5 0 0,-5-1 0,6 1 0,0 0 0,0-1 0,0 1 0,0 0 0,0-16 0,0-3 0,0-16 0,-8 0 0,7 0 0,-14 0 0,14 1 0,-14-1 0,14 8 0,-14-5 0,6 5 0,0-8 0,-5 0 0,12 1 0,-11 7 0,11-6 0,-5 7 0,1-1 0,4 3 0,-11 8 0,12-1 0,-6 1 0,1 0 0,4 0 0,-5 0 0,1-1 0,4 1 0,-4 0 0,-1 0 0,6-8 0,-12 5 0,11-5 0,-12-1 0,12 7 0,-12-15 0,12 15 0,-12-15 0,12 15 0,-12-15 0,12 15 0,-12-15 0,12 7 0,-12-1 0,13-5 0,-13 5 0,12-21 0,-12 10 0,12-10 0,-5 14 0,7-1 0,0 0 0,0 8 0,0-5 0,0 5 0,-7-8 0,5 9 0,-5-7 0,7 15 0,0-7 0,-7 1 0,5 6 0,-5-15 0,7 15 0,-6-7 0,4 1 0,-5 5 0,7-5 0,0 0 0,0 5 0,0-35 0,0 22 0,0-24 0,0 22 0,0-11 0,0 8 0,0-8 0,0 19 0,0-16 0,0 3 0,0-17 0,0 9 0,-7-7 0,5 16 0,-6-6 0,8 9 0,-7 0 0,5 0 0,-5 1 0,7-11 0,-7 16 0,6-13 0,-6 15 0,7-7 0,0 7 0,0-6 0,0 15 0,0-15 0,0 7 0,-6-1 0,4-6 0,-5 7 0,7-9 0,0 0 0,0 0 0,-7 1 0,6-1 0,-7 0 0,1 0 0,5 0 0,-5 1 0,0-1 0,5 8 0,-5-6 0,7 7 0,-6-1 0,4-5 0,-4 13 0,6-13 0,-8 5 0,7 1 0,-7 1 0,8 1 0,0 5 0,0-13 0,0 13 0,0-13 0,0-8 0,0 2 0,0-10 0,0 22 0,0-7 0,0 6 0,0 1 0,0-7 0,0 7 0,0-1 0,0-6 0,0 7 0,0-1 0,0-5 0,0 5 0,0 0 0,0-5 0,0 13 0,0-13 0,0 14 0,0-7 0,0 1 0,0-8 0,0 5 0,0-11 0,0 20 0,0-6 0,0-1 0,0 7 0,7-7 0,-5 9 0,4 0 0,0 0 0,-4 0 0,4 0 0,-6-1 0,0 1 0,0 0 0,0 0 0,6 7 0,-4-6 0,4 6 0,-6-7 0,0 0 0,0 0 0,6 0 0,-4-1 0,4 1 0,0 0 0,-4 0 0,12-22 0,-6 17 0,0-16 0,5 20 0,-11 1 0,4 7 0,-6-5 0,0 5 0,0-1 0,0-4 0,0 12 0,0-12 0,7 4 0,-6 1 0,6-5 0,-7 12 0,0-13 0,0 13 0,6-5 0,-5 0 0,5-8 0,-6 4 0,0-2 0,6 13 0,-5-1 0,5 1 0,-6-7 0,0 5 0,0-6 0,0 8 0,0 0 0,0-1 0,0 1 0,0 0 0,0-1 0,0 1 0,0 0 0,0 0 0,0-1 0,0-6 0,0 5 0,0-6 0,0 8 0,0 0 0,0 0 0,0-1 0,0 1 0,-6 0 0,-1-1 0,-1 1 0,-3 0 0,3-1 0,1 1 0,-6-7 0,6 5 0,-1-6 0,-4 8 0,10 0 0,-9 0 0,9-8 0,-4 6 0,0-5 0,5 7 0,-11-1 0,11 1 0,-5 0 0,6-1 0,0 1 0,-6 0 0,4-1 0,-4 1 0,0 0 0,5 0 0,-11-1 0,11 1 0,-11 0 0,10-1 0,-3 1 0,5 0 0,-6-1 0,4 1 0,-4 0 0,6 0 0,-6-1 0,5 1 0,-5 0 0,6-1 0,0 1 0,0 0 0,0 0 0,0-1 0,0 1 0,0 0 0,0-1 0,0 1 0,0 0 0,0-1 0,6 7 0,-5-5 0,5-2 0,-6-8 0,-6-7 0,4-1 0,-11 1 0,5 0 0,-7 0 0,1 7 0,6-6 0,-4 13 0,11-12 0,-11 12 0,10-13 0,-10 13 0,11-12 0,-11 12 0,11-13 0,-5 6 0,6-7 0,-6 7 0,4-5 0,-3 5 0,5-8 0,0 8 0,0-5 0,-7 5 0,5 0 0,-4-6 0,6 13 0,0-12 0,0 12 0,0-13 0,0 13 0,0-12 0,0 5 0,0 0 0,0 1 0,0 1 0,0 5 0,0-11 0,0 11 0,0-11 0,0 10 0,0-4 0,0 0 0,0 5 0,0-6 0,0 1 0,0 5 0,0-5 0,0-1 0,0 6 0,0-5 0,6-1 0,2 6 0,0-12 0,4 5 0,-5 0 0,1-6 0,4 6 0,-4 0 0,6-5 0,-6 5 0,11-20 0,-16 9 0,16-2 0,-11 8 0,5 12 0,-5-6 0,4 8 0,-11 0 0,11-8 0,-4 6 0,5-5 0,-5 7 0,4-8 0,-5 6 0,1-5 0,4 6 0,-5 1 0,0 0 0,5 0 0,-10-1 0,9 1 0,-9 0 0,9-1 0,-3 1 0,5 0 0,-6 0 0,5-8 0,-4 6 0,5-5 0,0 6 0,1 1 0,-1 0 0,0 0 0,0-1 0,-6 1 0,5 6 0,-11-5 0,11 4 0,-11-5 0,11 0 0,-5 0 0,6-1 0,0 1 0,1 0 0,-1-1 0,0 1 0,0 6 0,-6-5 0,5 10 0,-5-9 0,6 9 0,0-10 0,0 11 0,0-5 0,0 0 0,1-1 0,-1-1 0,0-4 0,0 11 0,-6-11 0,5 11 0,-5-11 0,6 4 0,0 1 0,-5-5 0,3 11 0,-4-11 0,7 5 0,-1-1 0,-6-4 0,5 11 0,-5-11 0,6 11 0,-6-11 0,5 10 0,-5-10 0,6 11 0,0-11 0,0 11 0,-5-11 0,3 10 0,-3-9 0,5 9 0,0-4 0,0 6 0,0 0 0,0 0 0,0-6 0,0 5 0,0-5 0,0 6 0,1 0 0,-1 0 0,0 0 0,0 0 0,0 0 0,0 0 0,0 0 0,0 0 0,0 0 0,0 0 0,1 0 0,-1 0 0,0 0 0,0 0 0,0 0 0,0 0 0,0 0 0,0 0 0,0 0 0,0 0 0,1 0 0,-1 6 0,0-5 0,-6 5 0,-1-6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1-30T20:16:46.6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1288 40 24575,'22'0'0,"5"0"0,-5 0 0,7 0 0,-7 0 0,-2 0 0,0 0 0,2 0 0,0 0 0,5 6 0,-12-4 0,12 10 0,-12-10 0,5 10 0,0-10 0,-5 9 0,12-3 0,-12 0 0,5 4 0,-6-5 0,-1 6 0,0-5 0,0 3 0,0-3 0,0 5 0,0 0 0,1 7 0,-1-5 0,1 12 0,0-12 0,-6 12 0,3-12 0,-9 12 0,10-5 0,-10 7 0,10 0 0,-10 0 0,11 0 0,-11 0 0,10 0 0,-10 0 0,4 8 0,1 7 0,-5 5 0,10-5 0,-10 1 0,4-14 0,-6 15 0,7-15 0,-6 6 0,6 0 0,-7-13 0,0 12 0,0-14 0,0 7 0,0-7 0,0 5 0,0-12 0,0 5 0,0-7 0,0 0 0,0 0 0,0 0 0,0 0 0,0 1 0,0-1 0,0 6 0,0-5 0,-6 5 0,5-6 0,-11-6 0,10 5 0,-4-5 0,0 1 0,5 3 0,-11-3 0,11 5 0,-5 0 0,6 0 0,0 0 0,0 0 0,0 0 0,0 0 0,0 0 0,0 0 0,0 0 0,0 1 0,6-7 0,-5 4 0,11-3 0,-5-1 0,6 5 0,-6-5 0,5 6 0,-5 0 0,6-6 0,0 5 0,-5-5 0,3 6 0,-3-5 0,-1 3 0,5-3 0,-5-1 0,0 5 0,5-5 0,-5 6 0,6-6 0,-6 5 0,5-5 0,-5 6 0,6-5 0,0 3 0,1-9 0,-1 9 0,0-3 0,0-1 0,-6 4 0,5-9 0,-5 10 0,0-5 0,-1 6 0,-6 0 0,0 0 0,0 0 0,0 0 0,0 0 0,0 0 0,0 1 0,0-1 0,0 0 0,-6 0 0,-1 0 0,-1 0 0,-3-6 0,3 5 0,-5-11 0,6 11 0,-5-10 0,4 9 0,-5-9 0,0 3 0,5 1 0,-3-4 0,3 4 0,-5-6 0,0 0 0,-1 0 0,1 0 0,0 0 0,-1 0 0,1 0 0,0 0 0,0 0 0,-1 0 0,1 5 0,6 3 0,1 5 0,6 0 0,-6-6 0,4 5 0,-4-5 0,6 6 0,0 0 0,0 0 0,0 0 0,0 1 0,0-1 0,0 0 0,0 0 0,0 0 0,0 0 0,0 0 0,6 0 0,1 0 0,7 0 0,-1 0 0,0-5 0,-6 3 0,5-3 0,-5-1 0,0 5 0,5-5 0,-11 6 0,5 0 0,-6 0 0,0 0 0,0 0 0,0 0 0,0 1 0,0-1 0,0 0 0,0 0 0,0 0 0,0 0 0,0 0 0,0 0 0,0 0 0,0 0 0,0 1 0,0-1 0,0 0 0,0 0 0,0 0 0,0 0 0,0 0 0,0 0 0,0 0 0,0 0 0,0 0 0,0 1 0,0-1 0,0 0 0,-6 0 0,5 0 0,-11-6 0,5 5 0,-7-11 0,1 11 0,0-5 0,-1 1 0,1 3 0,0-9 0,5 9 0,-3-9 0,3 9 0,-5-9 0,0 4 0,-1-6 0,1 5 0,0-3 0,-1 4 0,7 0 0,-5-5 0,5 5 0,-1 0 0,-3 1 0,9 6 0,-10-6 0,5 5 0,-6-5 0,5 6 0,-4 0 0,5 1 0,-6-1 0,-1 0 0,1-6 0,6 5 0,-5-11 0,5 11 0,-7-11 0,1 5 0,0 0 0,-1-5 0,1 5 0,0-6 0,0 6 0,-1-5 0,1 5 0,6 0 0,-5-5 0,4 5 0,-5-6 0,0 6 0,-1-4 0,7 9 0,-5-9 0,11 9 0,-11-9 0,10 9 0,-3-3 0,-1 5 0,4 0 0,-4 0 0,6 0 0,0 0 0,0 0 0,-6 0 0,5 0 0,-5 1 0,6-1 0,0 0 0,0 0 0,0 0 0,0 0 0,0 0 0,0 0 0,0 0 0,0-18 0,0 13 0,0-7 0,0 21 0,0 7 0,0-7 0,0 5 0,0-12 0,0 12 0,0-12 0,0 13 0,0-7 0,0 1 0,0 6 0,0-6 0,0 6 0,0 1 0,0 0 0,0 0 0,0-7 0,0 6 0,0-7 0,0 1 0,6 6 0,-4-14 0,4 7 0,1-1 0,-5 2 0,10 0 0,-11 5 0,11-5 0,-3 7 0,-1 0 0,4 0 0,-3 8 0,6-6 0,0 14 0,1-5 0,0 7 0,-1 1 0,1-9 0,-1-1 0,-1-9 0,1 0 0,-1 0 0,1 0 0,-1-8 0,-6 0 0,10 5 0,-9-10 0,4 17 0,-1-18 0,-4 12 0,6-5 0,-6 7 0,5 0 0,-5 0 0,0 0 0,5 0 0,-12 8 0,12-6 0,-5 6 0,0-8 0,-1 0 0,-1 0 0,-4 0 0,10 0 0,-10-7 0,11 5 0,-11-12 0,10 11 0,-11-11 0,11 4 0,-5-12 0,6-1 0,-5-12 0,-3 17 0,-5 8 0,0 12 0,0 14 0,0-5 0,0 7 0,0 1 0,0 9 0,7-7 0,-5 7 0,13 1 0,-13 1 0,13 11 0,-13-1 0,13-10 0,-13 8 0,12-7 0,-12 9 0,14 0 0,-14 1 0,13-1 0,-13 0 0,5 0 0,1 1 0,-6-11 0,13 8 0,-13-17 0,6 17 0,-1-17 0,-5 7 0,5-9 0,-7 0 0,0 9 0,0-7 0,0 38 0,0-23 0,0 16 0,0-15 0,0-6 0,0 9 0,8 1 0,-7-1 0,7 0 0,-8 0 0,0 1 0,0-1 0,0 0 0,0 0 0,0 1 0,0-1 0,0-9 0,0 6 0,0-16 0,0 8 0,0-11 0,0-7 0,0 5 0,0-5 0,0 20 0,0-17 0,0 15 0,-6-27 0,4 6 0,-12 1 0,13-7 0,-7 14 0,2-14 0,4 15 0,-4-15 0,6 14 0,-7-14 0,6 15 0,-6-7 0,7 9 0,0 0 0,0-1 0,0 1 0,-7-1 0,5-7 0,-5 5 0,0 8 0,5-11 0,-5 8 0,7-13 0,0-5 0,-7 5 0,6 0 0,-6-6 0,0 15 0,5-7 0,-12 9 0,12-1 0,-5 1 0,0-1 0,5-7 0,-5 5 0,0-14 0,6 15 0,-6-15 0,7 6 0,-7 1 0,5-7 0,-5 14 0,1-14 0,4 15 0,-4-15 0,-1 19 0,5-18 0,-11 10 0,12-13 0,-6-7 0,7 5 0,0-12 0,-6 5 0,5-7 0,-5 0 0,6 0 0,0 0 0,0 1 0,0-1 0,0 0 0,0 0 0,0-12 0,0 16 0,0-6 0,0 26 0,-7-6 0,-1 6 0,-7-8 0,1 0 0,-1 0 0,7 0 0,-5 0 0,5 0 0,-6-7 0,-1 5 0,1-5 0,6 0 0,-5 5 0,5-12 0,0 12 0,-3-12 0,9 5 0,-10 0 0,10-5 0,-10 5 0,10-7 0,-4 1 0,0 6 0,4-5 0,-10 5 0,10-7 0,-4 0 0,6 0 0,-6 0 0,5 0 0,-5 0 0,6 0 0,0 1 0,0-1 0,0 6 0,0-5 0,0 5 0,0-6 0,0 7 0,0-5 0,0 12 0,0-5 0,0 0 0,0 5 0,0-5 0,0 7 0,0 0 0,0-7 0,0 5 0,0-5 0,0 0 0,6-2 0,-5 0 0,11-5 0,-11 6 0,11-8 0,-5 6 0,6-5 0,0 5 0,0-6 0,1 0 0,-1 0 0,0 0 0,-6 0 0,5 1 0,-5-7 0,0 4 0,5-9 0,-5 10 0,6-11 0,0 5 0,0 0 0,1-5 0,-1 5 0,0-6 0,0 0 0,0 0 0,0 6 0,7-5 0,-5 11 0,5-11 0,0 5 0,-5 0 0,5 1 0,0 1 0,-5 3 0,13-9 0,-14 9 0,7-3 0,-1 5 0,-5-5 0,5 4 0,-7-5 0,0 0 0,0 5 0,0-5 0,0 1 0,0 3 0,0-3 0,1 5 0,-1 0 0,0 0 0,0 0 0,0 0 0,0 0 0,0 0 0,6 6 0,-4-4 0,3 4 0,-4-6 0,-1 0 0,0 0 0,0 0 0,0-6 0,-6 5 0,5-5 0,-11 6 0,5 0 0,-6 1 0,0-1 0,0 0 0,0 0 0,0 0 0,0 0 0,0 0 0,-6 0 0,-1 0 0,-6 0 0,-1 1 0,1-1 0,0 0 0,-8 0 0,6-5 0,-5 4 0,7-10 0,-1 9 0,1-9 0,0 3 0,-1 1 0,1-4 0,0 4 0,0-6 0,-1 0 0,1 0 0,-7 0 0,5 0 0,-6 0 0,8 0 0,-7 0 0,4 0 0,-4 0 0,7 0 0,0 0 0,-8 0 0,6 0 0,-12 0 0,12 0 0,-6 0 0,1 0 0,5 0 0,-12 0 0,11 0 0,-11 0 0,5 0 0,0 0 0,-6 0 0,13 0 0,-5 0 0,0 0 0,5 0 0,-6 0 0,8 0 0,-6 0 0,4 0 0,-4 0 0,5 0 0,1 0 0,0 0 0,0 0 0,-1 0 0,1 0 0,0 0 0,-1 0 0,1 0 0,0 0 0,0 0 0,-1 0 0,1 0 0,0 0 0,-8 0 0,6 0 0,-5 0 0,7 0 0,-1 0 0,1 0 0,0 0 0,-1 0 0,1 0 0,0 0 0,0 0 0,-1 0 0,1 0 0,0 0 0,-1 0 0,1 0 0,0 0 0,-1 0 0,1 0 0,0 0 0,0 0 0,-1 0 0,1 0 0,0 0 0,-1 0 0,1 0 0,0 0 0,-1 0 0,7-6 0,1-50 0,6 37 0,0-35 0</inkml:trace>
  <inkml:trace contextRef="#ctx0" brushRef="#br0" timeOffset="1">1134 13096 24575,'-13'0'0,"0"0"0,-16 0 0,5 0 0,-7 0 0,4 0 0,5 0 0,0 0 0,1 0 0,1 0 0,5 0 0,-12 0 0,12 0 0,-13 0 0,6 0 0,0 0 0,-5 0 0,12 0 0,-6 0 0,8 0 0,0 0 0,-1 0 0,1 0 0,0 0 0,-1 0 0,1 0 0,0 0 0,0 0 0,-1 0 0,1 0 0,0 0 0,-1 0 0,1 0 0,0 0 0,-1 0 0,1 0 0,0 0 0,0 0 0,-1-13 0,0 10 0,6-16 0,-4 17 0,11-9 0,-5 3 0,6-5 0,-6 0 0,5-8 0,-5 6 0,6-5 0,0 7 0,0-1 0,0-6 0,-6 5 0,4-6 0,-4 8 0,6 0 0,0 0 0,0-1 0,0 1 0,0 0 0,0-1 0,0 1 0,0 0 0,0 0 0,0-1 0,0 1 0,0 0 0,6 5 0,1-4 0,7 5 0,-1 0 0,0-5 0,0 10 0,0-9 0,0 9 0,-6-10 0,5 11 0,-5-5 0,1 0 0,3 4 0,-4-3 0,1-1 0,3 4 0,-9-10 0,9 11 0,-3-11 0,5 11 0,0-5 0,-6 0 0,5 4 0,-5-10 0,6 5 0,-5-6 0,3 5 0,-4-3 0,1 3 0,3 1 0,-9-5 0,9 5 0,-9-7 0,4 1 0,-6 0 0,0-1 0,0 1 0,0 0 0,0 0 0,0-1 0,0 1 0,0 0 0,0-1 0,0 1 0,0 0 0,0-1 0,0 1 0,0 0 0,0 0 0,0-1 0,0 1 0,0 0 0,6 5 0,-5-3 0,5 3 0,-6-5 0,0 0 0,0-1 0,0 1 0,6 0 0,-5-8 0,5 6 0,-6-5 0,0 7 0,0-1 0,0 1 0,0 0 0,0-1 0,0 1 0,0 0 0,0 0 0,0-1 0,0 1 0,0 0 0,0-1 0,0 1 0,0 0 0,0-8 0,0 6 0,0-12 0,0 12 0,0-13 0,0 13 0,0-12 0,0 5 0,0 0 0,0-6 0,0 6 0,0 0 0,0-5 0,0 12 0,0-6 0,0 1 0,0 5 0,0-5 0,0 6 0,0-6 0,0 5 0,0-5 0,0 6 0,-6 1 0,5 0 0,-5-1 0,6 1 0,0 0 0,0-1 0,0 1 0,0 0 0,0-16 0,0-3 0,0-16 0,-8 0 0,7 0 0,-14 0 0,14 1 0,-14-1 0,14 8 0,-14-5 0,6 5 0,0-8 0,-5 0 0,12 1 0,-11 7 0,11-6 0,-5 7 0,1-1 0,4 3 0,-11 8 0,12-1 0,-6 1 0,1 0 0,4 0 0,-5 0 0,1-1 0,4 1 0,-4 0 0,-1 0 0,6-8 0,-12 5 0,11-5 0,-12-1 0,12 7 0,-12-15 0,12 15 0,-12-15 0,12 15 0,-12-15 0,12 15 0,-12-15 0,12 7 0,-12-1 0,13-5 0,-13 5 0,12-21 0,-12 10 0,12-10 0,-5 14 0,7-1 0,0 0 0,0 8 0,0-5 0,0 5 0,-7-8 0,5 9 0,-5-7 0,7 15 0,0-7 0,-7 1 0,5 6 0,-5-15 0,7 15 0,-6-7 0,4 1 0,-5 5 0,7-5 0,0 0 0,0 5 0,0-35 0,0 22 0,0-24 0,0 22 0,0-11 0,0 8 0,0-8 0,0 19 0,0-16 0,0 3 0,0-17 0,0 9 0,-7-7 0,5 16 0,-6-6 0,8 9 0,-7 0 0,5 0 0,-5 1 0,7-11 0,-7 16 0,6-13 0,-6 15 0,7-7 0,0 7 0,0-6 0,0 15 0,0-15 0,0 7 0,-6-1 0,4-6 0,-5 7 0,7-9 0,0 0 0,0 0 0,-7 1 0,6-1 0,-7 0 0,1 0 0,5 0 0,-5 1 0,0-1 0,5 8 0,-5-6 0,7 7 0,-6-1 0,4-5 0,-4 13 0,6-13 0,-8 5 0,7 1 0,-7 1 0,8 1 0,0 5 0,0-13 0,0 13 0,0-13 0,0-8 0,0 2 0,0-10 0,0 22 0,0-7 0,0 6 0,0 1 0,0-7 0,0 7 0,0-1 0,0-6 0,0 7 0,0-1 0,0-5 0,0 5 0,0 0 0,0-5 0,0 13 0,0-13 0,0 14 0,0-7 0,0 1 0,0-8 0,0 5 0,0-11 0,0 20 0,0-6 0,0-1 0,0 7 0,7-7 0,-5 9 0,4 0 0,0 0 0,-4 0 0,4 0 0,-6-1 0,0 1 0,0 0 0,0 0 0,6 7 0,-4-6 0,4 6 0,-6-7 0,0 0 0,0 0 0,6 0 0,-4-1 0,4 1 0,0 0 0,-4 0 0,12-22 0,-6 17 0,0-16 0,5 20 0,-11 1 0,4 7 0,-6-5 0,0 5 0,0-1 0,0-4 0,0 12 0,0-12 0,7 4 0,-6 1 0,6-5 0,-7 12 0,0-13 0,0 13 0,6-5 0,-5 0 0,5-8 0,-6 4 0,0-2 0,6 13 0,-5-1 0,5 1 0,-6-7 0,0 5 0,0-6 0,0 8 0,0 0 0,0-1 0,0 1 0,0 0 0,0-1 0,0 1 0,0 0 0,0 0 0,0-1 0,0-6 0,0 5 0,0-6 0,0 8 0,0 0 0,0 0 0,0-1 0,0 1 0,-6 0 0,-1-1 0,-1 1 0,-3 0 0,3-1 0,1 1 0,-6-7 0,6 5 0,-1-6 0,-4 8 0,10 0 0,-9 0 0,9-8 0,-4 6 0,0-5 0,5 7 0,-11-1 0,11 1 0,-5 0 0,6-1 0,0 1 0,-6 0 0,4-1 0,-4 1 0,0 0 0,5 0 0,-11-1 0,11 1 0,-11 0 0,10-1 0,-3 1 0,5 0 0,-6-1 0,4 1 0,-4 0 0,6 0 0,-6-1 0,5 1 0,-5 0 0,6-1 0,0 1 0,0 0 0,0 0 0,0-1 0,0 1 0,0 0 0,0-1 0,0 1 0,0 0 0,0-1 0,6 7 0,-5-5 0,5-2 0,-6-8 0,-6-7 0,4-1 0,-11 1 0,5 0 0,-7 0 0,1 7 0,6-6 0,-4 13 0,11-12 0,-11 12 0,10-13 0,-10 13 0,11-12 0,-11 12 0,11-13 0,-5 6 0,6-7 0,-6 7 0,4-5 0,-3 5 0,5-8 0,0 8 0,0-5 0,-7 5 0,5 0 0,-4-6 0,6 13 0,0-12 0,0 12 0,0-13 0,0 13 0,0-12 0,0 5 0,0 0 0,0 1 0,0 1 0,0 5 0,0-11 0,0 11 0,0-11 0,0 10 0,0-4 0,0 0 0,0 5 0,0-6 0,0 1 0,0 5 0,0-5 0,0-1 0,0 6 0,0-5 0,6-1 0,2 6 0,0-12 0,4 5 0,-5 0 0,1-6 0,4 6 0,-4 0 0,6-5 0,-6 5 0,11-20 0,-16 9 0,16-2 0,-11 8 0,5 12 0,-5-6 0,4 8 0,-11 0 0,11-8 0,-4 6 0,5-5 0,-5 7 0,4-8 0,-5 6 0,1-5 0,4 6 0,-5 1 0,0 0 0,5 0 0,-10-1 0,9 1 0,-9 0 0,9-1 0,-3 1 0,5 0 0,-6 0 0,5-8 0,-4 6 0,5-5 0,0 6 0,1 1 0,-1 0 0,0 0 0,0-1 0,-6 1 0,5 6 0,-11-5 0,11 4 0,-11-5 0,11 0 0,-5 0 0,6-1 0,0 1 0,1 0 0,-1-1 0,0 1 0,0 6 0,-6-5 0,5 10 0,-5-9 0,6 9 0,0-10 0,0 11 0,0-5 0,0 0 0,1-1 0,-1-1 0,0-4 0,0 11 0,-6-11 0,5 11 0,-5-11 0,6 4 0,0 1 0,-5-5 0,3 11 0,-4-11 0,7 5 0,-1-1 0,-6-4 0,5 11 0,-5-11 0,6 11 0,-6-11 0,5 10 0,-5-10 0,6 11 0,0-11 0,0 11 0,-5-11 0,3 10 0,-3-9 0,5 9 0,0-4 0,0 6 0,0 0 0,0 0 0,0-6 0,0 5 0,0-5 0,0 6 0,1 0 0,-1 0 0,0 0 0,0 0 0,0 0 0,0 0 0,0 0 0,0 0 0,0 0 0,0 0 0,1 0 0,-1 0 0,0 0 0,0 0 0,0 0 0,0 0 0,0 0 0,0 0 0,0 0 0,0 0 0,1 0 0,-1 6 0,0-5 0,-6 5 0,-1-6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1-30T20:16:56.2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1288 40 24575,'22'0'0,"5"0"0,-5 0 0,7 0 0,-7 0 0,-2 0 0,0 0 0,2 0 0,0 0 0,5 6 0,-12-4 0,12 10 0,-12-10 0,5 10 0,0-10 0,-5 9 0,12-3 0,-12 0 0,5 4 0,-6-5 0,-1 6 0,0-5 0,0 3 0,0-3 0,0 5 0,0 0 0,1 7 0,-1-5 0,1 12 0,0-12 0,-6 12 0,3-12 0,-9 12 0,10-5 0,-10 7 0,10 0 0,-10 0 0,11 0 0,-11 0 0,10 0 0,-10 0 0,4 8 0,1 7 0,-5 5 0,10-5 0,-10 1 0,4-14 0,-6 15 0,7-15 0,-6 6 0,6 0 0,-7-13 0,0 12 0,0-14 0,0 7 0,0-7 0,0 5 0,0-12 0,0 5 0,0-7 0,0 0 0,0 0 0,0 0 0,0 0 0,0 1 0,0-1 0,0 6 0,0-5 0,-6 5 0,5-6 0,-11-6 0,10 5 0,-4-5 0,0 1 0,5 3 0,-11-3 0,11 5 0,-5 0 0,6 0 0,0 0 0,0 0 0,0 0 0,0 0 0,0 0 0,0 0 0,0 0 0,0 1 0,6-7 0,-5 4 0,11-3 0,-5-1 0,6 5 0,-6-5 0,5 6 0,-5 0 0,6-6 0,0 5 0,-5-5 0,3 6 0,-3-5 0,-1 3 0,5-3 0,-5-1 0,0 5 0,5-5 0,-5 6 0,6-6 0,-6 5 0,5-5 0,-5 6 0,6-5 0,0 3 0,1-9 0,-1 9 0,0-3 0,0-1 0,-6 4 0,5-9 0,-5 10 0,0-5 0,-1 6 0,-6 0 0,0 0 0,0 0 0,0 0 0,0 0 0,0 0 0,0 1 0,0-1 0,0 0 0,-6 0 0,-1 0 0,-1 0 0,-3-6 0,3 5 0,-5-11 0,6 11 0,-5-10 0,4 9 0,-5-9 0,0 3 0,5 1 0,-3-4 0,3 4 0,-5-6 0,0 0 0,-1 0 0,1 0 0,0 0 0,-1 0 0,1 0 0,0 0 0,0 0 0,-1 0 0,1 5 0,6 3 0,1 5 0,6 0 0,-6-6 0,4 5 0,-4-5 0,6 6 0,0 0 0,0 0 0,0 0 0,0 1 0,0-1 0,0 0 0,0 0 0,0 0 0,0 0 0,0 0 0,6 0 0,1 0 0,7 0 0,-1 0 0,0-5 0,-6 3 0,5-3 0,-5-1 0,0 5 0,5-5 0,-11 6 0,5 0 0,-6 0 0,0 0 0,0 0 0,0 0 0,0 1 0,0-1 0,0 0 0,0 0 0,0 0 0,0 0 0,0 0 0,0 0 0,0 0 0,0 0 0,0 1 0,0-1 0,0 0 0,0 0 0,0 0 0,0 0 0,0 0 0,0 0 0,0 0 0,0 0 0,0 0 0,0 1 0,0-1 0,0 0 0,-6 0 0,5 0 0,-11-6 0,5 5 0,-7-11 0,1 11 0,0-5 0,-1 1 0,1 3 0,0-9 0,5 9 0,-3-9 0,3 9 0,-5-9 0,0 4 0,-1-6 0,1 5 0,0-3 0,-1 4 0,7 0 0,-5-5 0,5 5 0,-1 0 0,-3 1 0,9 6 0,-10-6 0,5 5 0,-6-5 0,5 6 0,-4 0 0,5 1 0,-6-1 0,-1 0 0,1-6 0,6 5 0,-5-11 0,5 11 0,-7-11 0,1 5 0,0 0 0,-1-5 0,1 5 0,0-6 0,0 6 0,-1-5 0,1 5 0,6 0 0,-5-5 0,4 5 0,-5-6 0,0 6 0,-1-4 0,7 9 0,-5-9 0,11 9 0,-11-9 0,10 9 0,-3-3 0,-1 5 0,4 0 0,-4 0 0,6 0 0,0 0 0,0 0 0,-6 0 0,5 0 0,-5 1 0,6-1 0,0 0 0,0 0 0,0 0 0,0 0 0,0 0 0,0 0 0,0 0 0,0-18 0,0 13 0,0-7 0,0 21 0,0 7 0,0-7 0,0 5 0,0-12 0,0 12 0,0-12 0,0 13 0,0-7 0,0 1 0,0 6 0,0-6 0,0 6 0,0 1 0,0 0 0,0 0 0,0-7 0,0 6 0,0-7 0,0 1 0,6 6 0,-4-14 0,4 7 0,1-1 0,-5 2 0,10 0 0,-11 5 0,11-5 0,-3 7 0,-1 0 0,4 0 0,-3 8 0,6-6 0,0 14 0,1-5 0,0 7 0,-1 1 0,1-9 0,-1-1 0,-1-9 0,1 0 0,-1 0 0,1 0 0,-1-8 0,-6 0 0,10 5 0,-9-10 0,4 17 0,-1-18 0,-4 12 0,6-5 0,-6 7 0,5 0 0,-5 0 0,0 0 0,5 0 0,-12 8 0,12-6 0,-5 6 0,0-8 0,-1 0 0,-1 0 0,-4 0 0,10 0 0,-10-7 0,11 5 0,-11-12 0,10 11 0,-11-11 0,11 4 0,-5-12 0,6-1 0,-5-12 0,-3 17 0,-5 8 0,0 12 0,0 14 0,0-5 0,0 7 0,0 1 0,0 9 0,7-7 0,-5 7 0,13 1 0,-13 1 0,13 11 0,-13-1 0,13-10 0,-13 8 0,12-7 0,-12 9 0,14 0 0,-14 1 0,13-1 0,-13 0 0,5 0 0,1 1 0,-6-11 0,13 8 0,-13-17 0,6 17 0,-1-17 0,-5 7 0,5-9 0,-7 0 0,0 9 0,0-7 0,0 38 0,0-23 0,0 16 0,0-15 0,0-6 0,0 9 0,8 1 0,-7-1 0,7 0 0,-8 0 0,0 1 0,0-1 0,0 0 0,0 0 0,0 1 0,0-1 0,0-9 0,0 6 0,0-16 0,0 8 0,0-11 0,0-7 0,0 5 0,0-5 0,0 20 0,0-17 0,0 15 0,-6-27 0,4 6 0,-12 1 0,13-7 0,-7 14 0,2-14 0,4 15 0,-4-15 0,6 14 0,-7-14 0,6 15 0,-6-7 0,7 9 0,0 0 0,0-1 0,0 1 0,-7-1 0,5-7 0,-5 5 0,0 8 0,5-11 0,-5 8 0,7-13 0,0-5 0,-7 5 0,6 0 0,-6-6 0,0 15 0,5-7 0,-12 9 0,12-1 0,-5 1 0,0-1 0,5-7 0,-5 5 0,0-14 0,6 15 0,-6-15 0,7 6 0,-7 1 0,5-7 0,-5 14 0,1-14 0,4 15 0,-4-15 0,-1 19 0,5-18 0,-11 10 0,12-13 0,-6-7 0,7 5 0,0-12 0,-6 5 0,5-7 0,-5 0 0,6 0 0,0 0 0,0 1 0,0-1 0,0 0 0,0 0 0,0-12 0,0 16 0,0-6 0,0 26 0,-7-6 0,-1 6 0,-7-8 0,1 0 0,-1 0 0,7 0 0,-5 0 0,5 0 0,-6-7 0,-1 5 0,1-5 0,6 0 0,-5 5 0,5-12 0,0 12 0,-3-12 0,9 5 0,-10 0 0,10-5 0,-10 5 0,10-7 0,-4 1 0,0 6 0,4-5 0,-10 5 0,10-7 0,-4 0 0,6 0 0,-6 0 0,5 0 0,-5 0 0,6 0 0,0 1 0,0-1 0,0 6 0,0-5 0,0 5 0,0-6 0,0 7 0,0-5 0,0 12 0,0-5 0,0 0 0,0 5 0,0-5 0,0 7 0,0 0 0,0-7 0,0 5 0,0-5 0,0 0 0,6-2 0,-5 0 0,11-5 0,-11 6 0,11-8 0,-5 6 0,6-5 0,0 5 0,0-6 0,1 0 0,-1 0 0,0 0 0,-6 0 0,5 1 0,-5-7 0,0 4 0,5-9 0,-5 10 0,6-11 0,0 5 0,0 0 0,1-5 0,-1 5 0,0-6 0,0 0 0,0 0 0,0 6 0,7-5 0,-5 11 0,5-11 0,0 5 0,-5 0 0,5 1 0,0 1 0,-5 3 0,13-9 0,-14 9 0,7-3 0,-1 5 0,-5-5 0,5 4 0,-7-5 0,0 0 0,0 5 0,0-5 0,0 1 0,0 3 0,0-3 0,1 5 0,-1 0 0,0 0 0,0 0 0,0 0 0,0 0 0,0 0 0,6 6 0,-4-4 0,3 4 0,-4-6 0,-1 0 0,0 0 0,0 0 0,0-6 0,-6 5 0,5-5 0,-11 6 0,5 0 0,-6 1 0,0-1 0,0 0 0,0 0 0,0 0 0,0 0 0,0 0 0,-6 0 0,-1 0 0,-6 0 0,-1 1 0,1-1 0,0 0 0,-8 0 0,6-5 0,-5 4 0,7-10 0,-1 9 0,1-9 0,0 3 0,-1 1 0,1-4 0,0 4 0,0-6 0,-1 0 0,1 0 0,-7 0 0,5 0 0,-6 0 0,8 0 0,-7 0 0,4 0 0,-4 0 0,7 0 0,0 0 0,-8 0 0,6 0 0,-12 0 0,12 0 0,-6 0 0,1 0 0,5 0 0,-12 0 0,11 0 0,-11 0 0,5 0 0,0 0 0,-6 0 0,13 0 0,-5 0 0,0 0 0,5 0 0,-6 0 0,8 0 0,-6 0 0,4 0 0,-4 0 0,5 0 0,1 0 0,0 0 0,0 0 0,-1 0 0,1 0 0,0 0 0,-1 0 0,1 0 0,0 0 0,0 0 0,-1 0 0,1 0 0,0 0 0,-8 0 0,6 0 0,-5 0 0,7 0 0,-1 0 0,1 0 0,0 0 0,-1 0 0,1 0 0,0 0 0,0 0 0,-1 0 0,1 0 0,0 0 0,-1 0 0,1 0 0,0 0 0,-1 0 0,1 0 0,0 0 0,0 0 0,-1 0 0,1 0 0,0 0 0,-1 0 0,1 0 0,0 0 0,-1 0 0,7-6 0,1-50 0,6 37 0,0-35 0</inkml:trace>
  <inkml:trace contextRef="#ctx0" brushRef="#br0" timeOffset="1">1134 13096 24575,'-13'0'0,"0"0"0,-16 0 0,5 0 0,-7 0 0,4 0 0,5 0 0,0 0 0,1 0 0,1 0 0,5 0 0,-12 0 0,12 0 0,-13 0 0,6 0 0,0 0 0,-5 0 0,12 0 0,-6 0 0,8 0 0,0 0 0,-1 0 0,1 0 0,0 0 0,-1 0 0,1 0 0,0 0 0,0 0 0,-1 0 0,1 0 0,0 0 0,-1 0 0,1 0 0,0 0 0,-1 0 0,1 0 0,0 0 0,0 0 0,-1-13 0,0 10 0,6-16 0,-4 17 0,11-9 0,-5 3 0,6-5 0,-6 0 0,5-8 0,-5 6 0,6-5 0,0 7 0,0-1 0,0-6 0,-6 5 0,4-6 0,-4 8 0,6 0 0,0 0 0,0-1 0,0 1 0,0 0 0,0-1 0,0 1 0,0 0 0,0 0 0,0-1 0,0 1 0,0 0 0,6 5 0,1-4 0,7 5 0,-1 0 0,0-5 0,0 10 0,0-9 0,0 9 0,-6-10 0,5 11 0,-5-5 0,1 0 0,3 4 0,-4-3 0,1-1 0,3 4 0,-9-10 0,9 11 0,-3-11 0,5 11 0,0-5 0,-6 0 0,5 4 0,-5-10 0,6 5 0,-5-6 0,3 5 0,-4-3 0,1 3 0,3 1 0,-9-5 0,9 5 0,-9-7 0,4 1 0,-6 0 0,0-1 0,0 1 0,0 0 0,0 0 0,0-1 0,0 1 0,0 0 0,0-1 0,0 1 0,0 0 0,0-1 0,0 1 0,0 0 0,0 0 0,0-1 0,0 1 0,0 0 0,6 5 0,-5-3 0,5 3 0,-6-5 0,0 0 0,0-1 0,0 1 0,6 0 0,-5-8 0,5 6 0,-6-5 0,0 7 0,0-1 0,0 1 0,0 0 0,0-1 0,0 1 0,0 0 0,0 0 0,0-1 0,0 1 0,0 0 0,0-1 0,0 1 0,0 0 0,0-8 0,0 6 0,0-12 0,0 12 0,0-13 0,0 13 0,0-12 0,0 5 0,0 0 0,0-6 0,0 6 0,0 0 0,0-5 0,0 12 0,0-6 0,0 1 0,0 5 0,0-5 0,0 6 0,0-6 0,0 5 0,0-5 0,0 6 0,-6 1 0,5 0 0,-5-1 0,6 1 0,0 0 0,0-1 0,0 1 0,0 0 0,0-16 0,0-3 0,0-16 0,-8 0 0,7 0 0,-14 0 0,14 1 0,-14-1 0,14 8 0,-14-5 0,6 5 0,0-8 0,-5 0 0,12 1 0,-11 7 0,11-6 0,-5 7 0,1-1 0,4 3 0,-11 8 0,12-1 0,-6 1 0,1 0 0,4 0 0,-5 0 0,1-1 0,4 1 0,-4 0 0,-1 0 0,6-8 0,-12 5 0,11-5 0,-12-1 0,12 7 0,-12-15 0,12 15 0,-12-15 0,12 15 0,-12-15 0,12 15 0,-12-15 0,12 7 0,-12-1 0,13-5 0,-13 5 0,12-21 0,-12 10 0,12-10 0,-5 14 0,7-1 0,0 0 0,0 8 0,0-5 0,0 5 0,-7-8 0,5 9 0,-5-7 0,7 15 0,0-7 0,-7 1 0,5 6 0,-5-15 0,7 15 0,-6-7 0,4 1 0,-5 5 0,7-5 0,0 0 0,0 5 0,0-35 0,0 22 0,0-24 0,0 22 0,0-11 0,0 8 0,0-8 0,0 19 0,0-16 0,0 3 0,0-17 0,0 9 0,-7-7 0,5 16 0,-6-6 0,8 9 0,-7 0 0,5 0 0,-5 1 0,7-11 0,-7 16 0,6-13 0,-6 15 0,7-7 0,0 7 0,0-6 0,0 15 0,0-15 0,0 7 0,-6-1 0,4-6 0,-5 7 0,7-9 0,0 0 0,0 0 0,-7 1 0,6-1 0,-7 0 0,1 0 0,5 0 0,-5 1 0,0-1 0,5 8 0,-5-6 0,7 7 0,-6-1 0,4-5 0,-4 13 0,6-13 0,-8 5 0,7 1 0,-7 1 0,8 1 0,0 5 0,0-13 0,0 13 0,0-13 0,0-8 0,0 2 0,0-10 0,0 22 0,0-7 0,0 6 0,0 1 0,0-7 0,0 7 0,0-1 0,0-6 0,0 7 0,0-1 0,0-5 0,0 5 0,0 0 0,0-5 0,0 13 0,0-13 0,0 14 0,0-7 0,0 1 0,0-8 0,0 5 0,0-11 0,0 20 0,0-6 0,0-1 0,0 7 0,7-7 0,-5 9 0,4 0 0,0 0 0,-4 0 0,4 0 0,-6-1 0,0 1 0,0 0 0,0 0 0,6 7 0,-4-6 0,4 6 0,-6-7 0,0 0 0,0 0 0,6 0 0,-4-1 0,4 1 0,0 0 0,-4 0 0,12-22 0,-6 17 0,0-16 0,5 20 0,-11 1 0,4 7 0,-6-5 0,0 5 0,0-1 0,0-4 0,0 12 0,0-12 0,7 4 0,-6 1 0,6-5 0,-7 12 0,0-13 0,0 13 0,6-5 0,-5 0 0,5-8 0,-6 4 0,0-2 0,6 13 0,-5-1 0,5 1 0,-6-7 0,0 5 0,0-6 0,0 8 0,0 0 0,0-1 0,0 1 0,0 0 0,0-1 0,0 1 0,0 0 0,0 0 0,0-1 0,0-6 0,0 5 0,0-6 0,0 8 0,0 0 0,0 0 0,0-1 0,0 1 0,-6 0 0,-1-1 0,-1 1 0,-3 0 0,3-1 0,1 1 0,-6-7 0,6 5 0,-1-6 0,-4 8 0,10 0 0,-9 0 0,9-8 0,-4 6 0,0-5 0,5 7 0,-11-1 0,11 1 0,-5 0 0,6-1 0,0 1 0,-6 0 0,4-1 0,-4 1 0,0 0 0,5 0 0,-11-1 0,11 1 0,-11 0 0,10-1 0,-3 1 0,5 0 0,-6-1 0,4 1 0,-4 0 0,6 0 0,-6-1 0,5 1 0,-5 0 0,6-1 0,0 1 0,0 0 0,0 0 0,0-1 0,0 1 0,0 0 0,0-1 0,0 1 0,0 0 0,0-1 0,6 7 0,-5-5 0,5-2 0,-6-8 0,-6-7 0,4-1 0,-11 1 0,5 0 0,-7 0 0,1 7 0,6-6 0,-4 13 0,11-12 0,-11 12 0,10-13 0,-10 13 0,11-12 0,-11 12 0,11-13 0,-5 6 0,6-7 0,-6 7 0,4-5 0,-3 5 0,5-8 0,0 8 0,0-5 0,-7 5 0,5 0 0,-4-6 0,6 13 0,0-12 0,0 12 0,0-13 0,0 13 0,0-12 0,0 5 0,0 0 0,0 1 0,0 1 0,0 5 0,0-11 0,0 11 0,0-11 0,0 10 0,0-4 0,0 0 0,0 5 0,0-6 0,0 1 0,0 5 0,0-5 0,0-1 0,0 6 0,0-5 0,6-1 0,2 6 0,0-12 0,4 5 0,-5 0 0,1-6 0,4 6 0,-4 0 0,6-5 0,-6 5 0,11-20 0,-16 9 0,16-2 0,-11 8 0,5 12 0,-5-6 0,4 8 0,-11 0 0,11-8 0,-4 6 0,5-5 0,-5 7 0,4-8 0,-5 6 0,1-5 0,4 6 0,-5 1 0,0 0 0,5 0 0,-10-1 0,9 1 0,-9 0 0,9-1 0,-3 1 0,5 0 0,-6 0 0,5-8 0,-4 6 0,5-5 0,0 6 0,1 1 0,-1 0 0,0 0 0,0-1 0,-6 1 0,5 6 0,-11-5 0,11 4 0,-11-5 0,11 0 0,-5 0 0,6-1 0,0 1 0,1 0 0,-1-1 0,0 1 0,0 6 0,-6-5 0,5 10 0,-5-9 0,6 9 0,0-10 0,0 11 0,0-5 0,0 0 0,1-1 0,-1-1 0,0-4 0,0 11 0,-6-11 0,5 11 0,-5-11 0,6 4 0,0 1 0,-5-5 0,3 11 0,-4-11 0,7 5 0,-1-1 0,-6-4 0,5 11 0,-5-11 0,6 11 0,-6-11 0,5 10 0,-5-10 0,6 11 0,0-11 0,0 11 0,-5-11 0,3 10 0,-3-9 0,5 9 0,0-4 0,0 6 0,0 0 0,0 0 0,0-6 0,0 5 0,0-5 0,0 6 0,1 0 0,-1 0 0,0 0 0,0 0 0,0 0 0,0 0 0,0 0 0,0 0 0,0 0 0,0 0 0,1 0 0,-1 0 0,0 0 0,0 0 0,0 0 0,0 0 0,0 0 0,0 0 0,0 0 0,0 0 0,1 0 0,-1 6 0,0-5 0,-6 5 0,-1-6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1-30T20:17:29.7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1213 40 24575,'-22'0'0,"-5"0"0,5 0 0,-7 0 0,7 0 0,2 0 0,0 0 0,-2 0 0,0 0 0,-5 6 0,12-4 0,-12 10 0,12-10 0,-5 10 0,0-10 0,5 9 0,-12-3 0,12 0 0,-5 4 0,6-5 0,1 6 0,0-5 0,0 3 0,0-3 0,0 5 0,0 0 0,-1 7 0,1-5 0,-1 12 0,0-12 0,6 12 0,-3-12 0,9 12 0,-10-5 0,10 7 0,-10 0 0,10 0 0,-11 0 0,11 0 0,-10 0 0,10 0 0,-4 8 0,-1 7 0,5 5 0,-10-5 0,10 1 0,-4-14 0,6 15 0,-7-15 0,6 6 0,-6 0 0,7-13 0,0 12 0,0-14 0,0 7 0,0-7 0,0 5 0,0-12 0,0 5 0,0-7 0,0 0 0,0 0 0,0 0 0,0 0 0,0 1 0,0-1 0,0 6 0,0-5 0,6 5 0,-5-6 0,11-6 0,-10 5 0,4-5 0,0 1 0,-5 3 0,11-3 0,-11 5 0,5 0 0,-6 0 0,0 0 0,0 0 0,0 0 0,0 0 0,0 0 0,0 0 0,0 0 0,0 1 0,-6-7 0,5 4 0,-11-3 0,5-1 0,-6 5 0,6-5 0,-5 6 0,5 0 0,-6-6 0,0 5 0,5-5 0,-3 6 0,3-5 0,1 3 0,-5-3 0,5-1 0,0 5 0,-5-5 0,5 6 0,-6-6 0,6 5 0,-5-5 0,5 6 0,-6-5 0,0 3 0,-1-9 0,1 9 0,0-3 0,0-1 0,6 4 0,-5-9 0,5 10 0,0-5 0,1 6 0,6 0 0,0 0 0,0 0 0,0 0 0,0 0 0,0 0 0,0 1 0,0-1 0,0 0 0,6 0 0,1 0 0,1 0 0,3-6 0,-3 5 0,5-11 0,-6 11 0,5-10 0,-4 9 0,5-9 0,0 3 0,-5 1 0,3-4 0,-3 4 0,5-6 0,0 0 0,1 0 0,-1 0 0,0 0 0,1 0 0,-1 0 0,0 0 0,0 0 0,1 0 0,-1 5 0,-6 3 0,-1 5 0,-6 0 0,6-6 0,-4 5 0,4-5 0,-6 6 0,0 0 0,0 0 0,0 0 0,0 1 0,0-1 0,0 0 0,0 0 0,0 0 0,0 0 0,0 0 0,-6 0 0,-1 0 0,-7 0 0,1 0 0,0-5 0,6 3 0,-5-3 0,5-1 0,0 5 0,-5-5 0,11 6 0,-5 0 0,6 0 0,0 0 0,0 0 0,0 0 0,0 1 0,0-1 0,0 0 0,0 0 0,0 0 0,0 0 0,0 0 0,0 0 0,0 0 0,0 0 0,0 1 0,0-1 0,0 0 0,0 0 0,0 0 0,0 0 0,0 0 0,0 0 0,0 0 0,0 0 0,0 0 0,0 1 0,0-1 0,0 0 0,6 0 0,-5 0 0,11-6 0,-5 5 0,7-11 0,-1 11 0,0-5 0,1 1 0,-1 3 0,0-9 0,-5 9 0,3-9 0,-3 9 0,5-9 0,0 4 0,1-6 0,-1 5 0,0-3 0,1 4 0,-7 0 0,5-5 0,-5 5 0,1 0 0,3 1 0,-9 6 0,10-6 0,-5 5 0,6-5 0,-5 6 0,4 0 0,-5 1 0,6-1 0,1 0 0,-1-6 0,-6 5 0,5-11 0,-5 11 0,7-11 0,-1 5 0,0 0 0,1-5 0,-1 5 0,0-6 0,0 6 0,1-5 0,-1 5 0,-6 0 0,5-5 0,-4 5 0,5-6 0,0 6 0,1-4 0,-7 9 0,5-9 0,-11 9 0,11-9 0,-10 9 0,3-3 0,1 5 0,-4 0 0,4 0 0,-6 0 0,0 0 0,0 0 0,6 0 0,-5 0 0,5 1 0,-6-1 0,0 0 0,0 0 0,0 0 0,0 0 0,0 0 0,0 0 0,0 0 0,0-18 0,0 13 0,0-7 0,0 21 0,0 7 0,0-7 0,0 5 0,0-12 0,0 12 0,0-12 0,0 13 0,0-7 0,0 1 0,0 6 0,0-6 0,0 6 0,0 1 0,0 0 0,0 0 0,0-7 0,0 6 0,0-7 0,0 1 0,-6 6 0,4-14 0,-4 7 0,-1-1 0,5 2 0,-10 0 0,11 5 0,-11-5 0,3 7 0,1 0 0,-4 0 0,3 8 0,-6-6 0,0 14 0,-1-5 0,0 7 0,1 1 0,-1-9 0,1-1 0,1-9 0,-1 0 0,1 0 0,-1 0 0,1-8 0,6 0 0,-10 5 0,9-10 0,-4 17 0,1-18 0,4 12 0,-6-5 0,6 7 0,-5 0 0,5 0 0,0 0 0,-5 0 0,12 8 0,-12-6 0,5 6 0,0-8 0,1 0 0,1 0 0,4 0 0,-10 0 0,10-7 0,-11 5 0,11-12 0,-10 11 0,11-11 0,-11 4 0,5-12 0,-6-1 0,5-12 0,3 17 0,5 8 0,0 12 0,0 14 0,0-5 0,0 7 0,0 1 0,0 9 0,-7-7 0,5 7 0,-13 1 0,13 1 0,-13 11 0,13-1 0,-13-10 0,13 8 0,-12-7 0,12 9 0,-14 0 0,14 1 0,-13-1 0,13 0 0,-5 0 0,-1 1 0,6-11 0,-13 8 0,13-17 0,-6 17 0,1-17 0,5 7 0,-5-9 0,7 0 0,0 9 0,0-7 0,0 38 0,0-23 0,0 16 0,0-15 0,0-6 0,0 9 0,-8 1 0,7-1 0,-7 0 0,8 0 0,0 1 0,0-1 0,0 0 0,0 0 0,0 1 0,0-1 0,0-9 0,0 6 0,0-16 0,0 8 0,0-11 0,0-7 0,0 5 0,0-5 0,0 20 0,0-17 0,0 15 0,6-27 0,-4 6 0,12 1 0,-13-7 0,7 14 0,-2-14 0,-4 15 0,4-15 0,-6 14 0,7-14 0,-6 15 0,6-7 0,-7 9 0,0 0 0,0-1 0,0 1 0,7-1 0,-5-7 0,5 5 0,0 8 0,-5-11 0,5 8 0,-7-13 0,0-5 0,7 5 0,-6 0 0,6-6 0,0 15 0,-5-7 0,12 9 0,-12-1 0,5 1 0,0-1 0,-5-7 0,5 5 0,0-14 0,-6 15 0,6-15 0,-7 6 0,7 1 0,-5-7 0,5 14 0,-1-14 0,-4 15 0,4-15 0,1 19 0,-5-18 0,11 10 0,-12-13 0,6-7 0,-7 5 0,0-12 0,6 5 0,-5-7 0,5 0 0,-6 0 0,0 0 0,0 1 0,0-1 0,0 0 0,0 0 0,0-12 0,0 16 0,0-6 0,0 26 0,7-6 0,1 6 0,7-8 0,-1 0 0,1 0 0,-7 0 0,5 0 0,-5 0 0,6-7 0,1 5 0,-1-5 0,-6 0 0,5 5 0,-5-12 0,0 12 0,3-12 0,-9 5 0,10 0 0,-10-5 0,10 5 0,-10-7 0,4 1 0,0 6 0,-4-5 0,10 5 0,-10-7 0,4 0 0,-6 0 0,6 0 0,-5 0 0,5 0 0,-6 0 0,0 1 0,0-1 0,0 6 0,0-5 0,0 5 0,0-6 0,0 7 0,0-5 0,0 12 0,0-5 0,0 0 0,0 5 0,0-5 0,0 7 0,0 0 0,0-7 0,0 5 0,0-5 0,0 0 0,-6-2 0,5 0 0,-11-5 0,11 6 0,-11-8 0,5 6 0,-6-5 0,0 5 0,0-6 0,-1 0 0,1 0 0,0 0 0,6 0 0,-5 1 0,5-7 0,0 4 0,-5-9 0,5 10 0,-6-11 0,0 5 0,0 0 0,-1-5 0,1 5 0,0-6 0,0 0 0,0 0 0,0 6 0,-7-5 0,5 11 0,-5-11 0,0 5 0,5 0 0,-5 1 0,0 1 0,5 3 0,-13-9 0,14 9 0,-7-3 0,1 5 0,5-5 0,-5 4 0,7-5 0,0 0 0,0 5 0,0-5 0,0 1 0,0 3 0,0-3 0,-1 5 0,1 0 0,0 0 0,0 0 0,0 0 0,0 0 0,0 0 0,-6 6 0,4-4 0,-3 4 0,4-6 0,1 0 0,0 0 0,0 0 0,0-6 0,6 5 0,-5-5 0,11 6 0,-5 0 0,6 1 0,0-1 0,0 0 0,0 0 0,0 0 0,0 0 0,0 0 0,6 0 0,1 0 0,6 0 0,1 1 0,-1-1 0,0 0 0,8 0 0,-6-5 0,5 4 0,-7-10 0,1 9 0,-1-9 0,0 3 0,1 1 0,-1-4 0,0 4 0,0-6 0,1 0 0,-1 0 0,7 0 0,-5 0 0,6 0 0,-8 0 0,7 0 0,-4 0 0,4 0 0,-7 0 0,0 0 0,8 0 0,-6 0 0,12 0 0,-12 0 0,6 0 0,-1 0 0,-5 0 0,12 0 0,-11 0 0,11 0 0,-5 0 0,0 0 0,6 0 0,-13 0 0,5 0 0,0 0 0,-5 0 0,6 0 0,-8 0 0,6 0 0,-4 0 0,4 0 0,-5 0 0,-1 0 0,0 0 0,0 0 0,1 0 0,-1 0 0,0 0 0,1 0 0,-1 0 0,0 0 0,0 0 0,1 0 0,-1 0 0,0 0 0,8 0 0,-6 0 0,5 0 0,-7 0 0,1 0 0,-1 0 0,0 0 0,1 0 0,-1 0 0,0 0 0,0 0 0,1 0 0,-1 0 0,0 0 0,1 0 0,-1 0 0,0 0 0,1 0 0,-1 0 0,0 0 0,0 0 0,1 0 0,-1 0 0,0 0 0,1 0 0,-1 0 0,0 0 0,1 0 0,-7-6 0,-1-50 0,-6 37 0,0-35 0</inkml:trace>
  <inkml:trace contextRef="#ctx0" brushRef="#br0" timeOffset="1">1367 13096 24575,'13'0'0,"0"0"0,16 0 0,-5 0 0,7 0 0,-4 0 0,-5 0 0,0 0 0,-1 0 0,-1 0 0,-5 0 0,12 0 0,-12 0 0,13 0 0,-6 0 0,0 0 0,5 0 0,-12 0 0,6 0 0,-8 0 0,0 0 0,1 0 0,-1 0 0,0 0 0,1 0 0,-1 0 0,0 0 0,0 0 0,1 0 0,-1 0 0,0 0 0,1 0 0,-1 0 0,0 0 0,1 0 0,-1 0 0,0 0 0,0 0 0,1-13 0,0 10 0,-6-16 0,4 17 0,-11-9 0,5 3 0,-6-5 0,6 0 0,-5-8 0,5 6 0,-6-5 0,0 7 0,0-1 0,0-6 0,6 5 0,-4-6 0,4 8 0,-6 0 0,0 0 0,0-1 0,0 1 0,0 0 0,0-1 0,0 1 0,0 0 0,0 0 0,0-1 0,0 1 0,0 0 0,-6 5 0,-1-4 0,-7 5 0,1 0 0,0-5 0,0 10 0,0-9 0,0 9 0,6-10 0,-5 11 0,5-5 0,-1 0 0,-3 4 0,4-3 0,-1-1 0,-3 4 0,9-10 0,-9 11 0,3-11 0,-5 11 0,0-5 0,6 0 0,-5 4 0,5-10 0,-6 5 0,5-6 0,-3 5 0,4-3 0,-1 3 0,-3 1 0,9-5 0,-9 5 0,9-7 0,-4 1 0,6 0 0,0-1 0,0 1 0,0 0 0,0 0 0,0-1 0,0 1 0,0 0 0,0-1 0,0 1 0,0 0 0,0-1 0,0 1 0,0 0 0,0 0 0,0-1 0,0 1 0,0 0 0,-6 5 0,5-3 0,-5 3 0,6-5 0,0 0 0,0-1 0,0 1 0,-6 0 0,5-8 0,-5 6 0,6-5 0,0 7 0,0-1 0,0 1 0,0 0 0,0-1 0,0 1 0,0 0 0,0 0 0,0-1 0,0 1 0,0 0 0,0-1 0,0 1 0,0 0 0,0-8 0,0 6 0,0-12 0,0 12 0,0-13 0,0 13 0,0-12 0,0 5 0,0 0 0,0-6 0,0 6 0,0 0 0,0-5 0,0 12 0,0-6 0,0 1 0,0 5 0,0-5 0,0 6 0,0-6 0,0 5 0,0-5 0,0 6 0,6 1 0,-5 0 0,5-1 0,-6 1 0,0 0 0,0-1 0,0 1 0,0 0 0,0-16 0,0-3 0,0-16 0,8 0 0,-7 0 0,14 0 0,-14 1 0,14-1 0,-14 8 0,14-5 0,-6 5 0,0-8 0,5 0 0,-12 1 0,11 7 0,-11-6 0,5 7 0,-1-1 0,-4 3 0,11 8 0,-12-1 0,6 1 0,-1 0 0,-4 0 0,5 0 0,-1-1 0,-4 1 0,4 0 0,1 0 0,-6-8 0,12 5 0,-11-5 0,12-1 0,-12 7 0,12-15 0,-12 15 0,12-15 0,-12 15 0,12-15 0,-12 15 0,12-15 0,-12 7 0,12-1 0,-13-5 0,13 5 0,-12-21 0,12 10 0,-12-10 0,5 14 0,-7-1 0,0 0 0,0 8 0,0-5 0,0 5 0,7-8 0,-5 9 0,5-7 0,-7 15 0,0-7 0,7 1 0,-5 6 0,5-15 0,-7 15 0,6-7 0,-4 1 0,5 5 0,-7-5 0,0 0 0,0 5 0,0-35 0,0 22 0,0-24 0,0 22 0,0-11 0,0 8 0,0-8 0,0 19 0,0-16 0,0 3 0,0-17 0,0 9 0,7-7 0,-5 16 0,6-6 0,-8 9 0,7 0 0,-5 0 0,5 1 0,-7-11 0,7 16 0,-6-13 0,6 15 0,-7-7 0,0 7 0,0-6 0,0 15 0,0-15 0,0 7 0,6-1 0,-4-6 0,5 7 0,-7-9 0,0 0 0,0 0 0,7 1 0,-6-1 0,7 0 0,-1 0 0,-5 0 0,5 1 0,0-1 0,-5 8 0,5-6 0,-7 7 0,6-1 0,-4-5 0,4 13 0,-6-13 0,8 5 0,-7 1 0,7 1 0,-8 1 0,0 5 0,0-13 0,0 13 0,0-13 0,0-8 0,0 2 0,0-10 0,0 22 0,0-7 0,0 6 0,0 1 0,0-7 0,0 7 0,0-1 0,0-6 0,0 7 0,0-1 0,0-5 0,0 5 0,0 0 0,0-5 0,0 13 0,0-13 0,0 14 0,0-7 0,0 1 0,0-8 0,0 5 0,0-11 0,0 20 0,0-6 0,0-1 0,0 7 0,-7-7 0,5 9 0,-4 0 0,0 0 0,4 0 0,-4 0 0,6-1 0,0 1 0,0 0 0,0 0 0,-6 7 0,4-6 0,-4 6 0,6-7 0,0 0 0,0 0 0,-6 0 0,4-1 0,-4 1 0,0 0 0,4 0 0,-12-22 0,6 17 0,0-16 0,-5 20 0,11 1 0,-4 7 0,6-5 0,0 5 0,0-1 0,0-4 0,0 12 0,0-12 0,-7 4 0,6 1 0,-6-5 0,7 12 0,0-13 0,0 13 0,-6-5 0,5 0 0,-5-8 0,6 4 0,0-2 0,-6 13 0,5-1 0,-5 1 0,6-7 0,0 5 0,0-6 0,0 8 0,0 0 0,0-1 0,0 1 0,0 0 0,0-1 0,0 1 0,0 0 0,0 0 0,0-1 0,0-6 0,0 5 0,0-6 0,0 8 0,0 0 0,0 0 0,0-1 0,0 1 0,6 0 0,1-1 0,1 1 0,3 0 0,-3-1 0,-1 1 0,6-7 0,-6 5 0,1-6 0,4 8 0,-10 0 0,9 0 0,-9-8 0,4 6 0,0-5 0,-5 7 0,11-1 0,-11 1 0,5 0 0,-6-1 0,0 1 0,6 0 0,-4-1 0,4 1 0,0 0 0,-5 0 0,11-1 0,-11 1 0,11 0 0,-10-1 0,3 1 0,-5 0 0,6-1 0,-4 1 0,4 0 0,-6 0 0,6-1 0,-5 1 0,5 0 0,-6-1 0,0 1 0,0 0 0,0 0 0,0-1 0,0 1 0,0 0 0,0-1 0,0 1 0,0 0 0,0-1 0,-6 7 0,5-5 0,-5-2 0,6-8 0,7-7 0,-6-1 0,12 1 0,-5 0 0,7 0 0,-1 7 0,-6-6 0,4 13 0,-11-12 0,11 12 0,-10-13 0,10 13 0,-11-12 0,11 12 0,-11-13 0,5 6 0,-6-7 0,6 7 0,-4-5 0,3 5 0,-5-8 0,0 8 0,0-5 0,7 5 0,-5 0 0,4-6 0,-6 13 0,0-12 0,0 12 0,0-13 0,0 13 0,0-12 0,0 5 0,0 0 0,0 1 0,0 1 0,0 5 0,0-11 0,0 11 0,0-11 0,0 10 0,0-4 0,0 0 0,0 5 0,0-6 0,0 1 0,0 5 0,0-5 0,0-1 0,0 6 0,0-5 0,-6-1 0,-2 6 0,0-12 0,-4 5 0,5 0 0,-1-6 0,-4 6 0,4 0 0,-6-5 0,6 5 0,-11-20 0,16 9 0,-16-2 0,11 8 0,-5 12 0,5-6 0,-4 8 0,11 0 0,-11-8 0,4 6 0,-5-5 0,5 7 0,-4-8 0,5 6 0,-1-5 0,-4 6 0,5 1 0,0 0 0,-5 0 0,10-1 0,-9 1 0,9 0 0,-9-1 0,3 1 0,-5 0 0,6 0 0,-5-8 0,4 6 0,-5-5 0,0 6 0,-1 1 0,1 0 0,0 0 0,0-1 0,6 1 0,-5 6 0,11-5 0,-11 4 0,11-5 0,-11 0 0,5 0 0,-6-1 0,0 1 0,-1 0 0,1-1 0,0 1 0,0 6 0,6-5 0,-5 10 0,5-9 0,-6 9 0,0-10 0,0 11 0,0-5 0,0 0 0,-1-1 0,1-1 0,0-4 0,0 11 0,6-11 0,-5 11 0,5-11 0,-6 4 0,0 1 0,5-5 0,-3 11 0,4-11 0,-7 5 0,1-1 0,6-4 0,-5 11 0,5-11 0,-6 11 0,6-11 0,-5 10 0,5-10 0,-6 11 0,0-11 0,0 11 0,5-11 0,-3 10 0,3-9 0,-5 9 0,0-4 0,0 6 0,0 0 0,0 0 0,0-6 0,0 5 0,0-5 0,0 6 0,-1 0 0,1 0 0,0 0 0,0 0 0,0 0 0,0 0 0,0 0 0,0 0 0,0 0 0,0 0 0,-1 0 0,1 0 0,0 0 0,0 0 0,0 0 0,0 0 0,0 0 0,0 0 0,0 0 0,0 0 0,-1 0 0,1 6 0,0-5 0,6 5 0,1-6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1-30T20:19:30.0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1288 40 24575,'22'0'0,"5"0"0,-5 0 0,7 0 0,-7 0 0,-2 0 0,0 0 0,2 0 0,0 0 0,5 6 0,-12-4 0,12 10 0,-12-10 0,5 10 0,0-10 0,-5 9 0,12-3 0,-12 0 0,5 4 0,-6-5 0,-1 6 0,0-5 0,0 3 0,0-3 0,0 5 0,0 0 0,1 7 0,-1-5 0,1 12 0,0-12 0,-6 12 0,3-12 0,-9 12 0,10-5 0,-10 7 0,10 0 0,-10 0 0,11 0 0,-11 0 0,10 0 0,-10 0 0,4 8 0,1 7 0,-5 5 0,10-5 0,-10 1 0,4-14 0,-6 15 0,7-15 0,-6 6 0,6 0 0,-7-13 0,0 12 0,0-14 0,0 7 0,0-7 0,0 5 0,0-12 0,0 5 0,0-7 0,0 0 0,0 0 0,0 0 0,0 0 0,0 1 0,0-1 0,0 6 0,0-5 0,-6 5 0,5-6 0,-11-6 0,10 5 0,-4-5 0,0 1 0,5 3 0,-11-3 0,11 5 0,-5 0 0,6 0 0,0 0 0,0 0 0,0 0 0,0 0 0,0 0 0,0 0 0,0 0 0,0 1 0,6-7 0,-5 4 0,11-3 0,-5-1 0,6 5 0,-6-5 0,5 6 0,-5 0 0,6-6 0,0 5 0,-5-5 0,3 6 0,-3-5 0,-1 3 0,5-3 0,-5-1 0,0 5 0,5-5 0,-5 6 0,6-6 0,-6 5 0,5-5 0,-5 6 0,6-5 0,0 3 0,1-9 0,-1 9 0,0-3 0,0-1 0,-6 4 0,5-9 0,-5 10 0,0-5 0,-1 6 0,-6 0 0,0 0 0,0 0 0,0 0 0,0 0 0,0 0 0,0 1 0,0-1 0,0 0 0,-6 0 0,-1 0 0,-1 0 0,-3-6 0,3 5 0,-5-11 0,6 11 0,-5-10 0,4 9 0,-5-9 0,0 3 0,5 1 0,-3-4 0,3 4 0,-5-6 0,0 0 0,-1 0 0,1 0 0,0 0 0,-1 0 0,1 0 0,0 0 0,0 0 0,-1 0 0,1 5 0,6 3 0,1 5 0,6 0 0,-6-6 0,4 5 0,-4-5 0,6 6 0,0 0 0,0 0 0,0 0 0,0 1 0,0-1 0,0 0 0,0 0 0,0 0 0,0 0 0,0 0 0,6 0 0,1 0 0,7 0 0,-1 0 0,0-5 0,-6 3 0,5-3 0,-5-1 0,0 5 0,5-5 0,-11 6 0,5 0 0,-6 0 0,0 0 0,0 0 0,0 0 0,0 1 0,0-1 0,0 0 0,0 0 0,0 0 0,0 0 0,0 0 0,0 0 0,0 0 0,0 0 0,0 1 0,0-1 0,0 0 0,0 0 0,0 0 0,0 0 0,0 0 0,0 0 0,0 0 0,0 0 0,0 0 0,0 1 0,0-1 0,0 0 0,-6 0 0,5 0 0,-11-6 0,5 5 0,-7-11 0,1 11 0,0-5 0,-1 1 0,1 3 0,0-9 0,5 9 0,-3-9 0,3 9 0,-5-9 0,0 4 0,-1-6 0,1 5 0,0-3 0,-1 4 0,7 0 0,-5-5 0,5 5 0,-1 0 0,-3 1 0,9 6 0,-10-6 0,5 5 0,-6-5 0,5 6 0,-4 0 0,5 1 0,-6-1 0,-1 0 0,1-6 0,6 5 0,-5-11 0,5 11 0,-7-11 0,1 5 0,0 0 0,-1-5 0,1 5 0,0-6 0,0 6 0,-1-5 0,1 5 0,6 0 0,-5-5 0,4 5 0,-5-6 0,0 6 0,-1-4 0,7 9 0,-5-9 0,11 9 0,-11-9 0,10 9 0,-3-3 0,-1 5 0,4 0 0,-4 0 0,6 0 0,0 0 0,0 0 0,-6 0 0,5 0 0,-5 1 0,6-1 0,0 0 0,0 0 0,0 0 0,0 0 0,0 0 0,0 0 0,0 0 0,0-18 0,0 13 0,0-7 0,0 21 0,0 7 0,0-7 0,0 5 0,0-12 0,0 12 0,0-12 0,0 13 0,0-7 0,0 1 0,0 6 0,0-6 0,0 6 0,0 1 0,0 0 0,0 0 0,0-7 0,0 6 0,0-7 0,0 1 0,6 6 0,-4-14 0,4 7 0,1-1 0,-5 2 0,10 0 0,-11 5 0,11-5 0,-3 7 0,-1 0 0,4 0 0,-3 8 0,6-6 0,0 14 0,1-5 0,0 7 0,-1 1 0,1-9 0,-1-1 0,-1-9 0,1 0 0,-1 0 0,1 0 0,-1-8 0,-6 0 0,10 5 0,-9-10 0,4 17 0,-1-18 0,-4 12 0,6-5 0,-6 7 0,5 0 0,-5 0 0,0 0 0,5 0 0,-12 8 0,12-6 0,-5 6 0,0-8 0,-1 0 0,-1 0 0,-4 0 0,10 0 0,-10-7 0,11 5 0,-11-12 0,10 11 0,-11-11 0,11 4 0,-5-12 0,6-1 0,-5-12 0,-3 17 0,-5 8 0,0 12 0,0 14 0,0-5 0,0 7 0,0 1 0,0 9 0,7-7 0,-5 7 0,13 1 0,-13 1 0,13 11 0,-13-1 0,13-10 0,-13 8 0,12-7 0,-12 9 0,14 0 0,-14 1 0,13-1 0,-13 0 0,5 0 0,1 1 0,-6-11 0,13 8 0,-13-17 0,6 17 0,-1-17 0,-5 7 0,5-9 0,-7 0 0,0 9 0,0-7 0,0 38 0,0-23 0,0 16 0,0-15 0,0-6 0,0 9 0,8 1 0,-7-1 0,7 0 0,-8 0 0,0 1 0,0-1 0,0 0 0,0 0 0,0 1 0,0-1 0,0-9 0,0 6 0,0-16 0,0 8 0,0-11 0,0-7 0,0 5 0,0-5 0,0 20 0,0-17 0,0 15 0,-6-27 0,4 6 0,-12 1 0,13-7 0,-7 14 0,2-14 0,4 15 0,-4-15 0,6 14 0,-7-14 0,6 15 0,-6-7 0,7 9 0,0 0 0,0-1 0,0 1 0,-7-1 0,5-7 0,-5 5 0,0 8 0,5-11 0,-5 8 0,7-13 0,0-5 0,-7 5 0,6 0 0,-6-6 0,0 15 0,5-7 0,-12 9 0,12-1 0,-5 1 0,0-1 0,5-7 0,-5 5 0,0-14 0,6 15 0,-6-15 0,7 6 0,-7 1 0,5-7 0,-5 14 0,1-14 0,4 15 0,-4-15 0,-1 19 0,5-18 0,-11 10 0,12-13 0,-6-7 0,7 5 0,0-12 0,-6 5 0,5-7 0,-5 0 0,6 0 0,0 0 0,0 1 0,0-1 0,0 0 0,0 0 0,0-12 0,0 16 0,0-6 0,0 26 0,-7-6 0,-1 6 0,-7-8 0,1 0 0,-1 0 0,7 0 0,-5 0 0,5 0 0,-6-7 0,-1 5 0,1-5 0,6 0 0,-5 5 0,5-12 0,0 12 0,-3-12 0,9 5 0,-10 0 0,10-5 0,-10 5 0,10-7 0,-4 1 0,0 6 0,4-5 0,-10 5 0,10-7 0,-4 0 0,6 0 0,-6 0 0,5 0 0,-5 0 0,6 0 0,0 1 0,0-1 0,0 6 0,0-5 0,0 5 0,0-6 0,0 7 0,0-5 0,0 12 0,0-5 0,0 0 0,0 5 0,0-5 0,0 7 0,0 0 0,0-7 0,0 5 0,0-5 0,0 0 0,6-2 0,-5 0 0,11-5 0,-11 6 0,11-8 0,-5 6 0,6-5 0,0 5 0,0-6 0,1 0 0,-1 0 0,0 0 0,-6 0 0,5 1 0,-5-7 0,0 4 0,5-9 0,-5 10 0,6-11 0,0 5 0,0 0 0,1-5 0,-1 5 0,0-6 0,0 0 0,0 0 0,0 6 0,7-5 0,-5 11 0,5-11 0,0 5 0,-5 0 0,5 1 0,0 1 0,-5 3 0,13-9 0,-14 9 0,7-3 0,-1 5 0,-5-5 0,5 4 0,-7-5 0,0 0 0,0 5 0,0-5 0,0 1 0,0 3 0,0-3 0,1 5 0,-1 0 0,0 0 0,0 0 0,0 0 0,0 0 0,0 0 0,6 6 0,-4-4 0,3 4 0,-4-6 0,-1 0 0,0 0 0,0 0 0,0-6 0,-6 5 0,5-5 0,-11 6 0,5 0 0,-6 1 0,0-1 0,0 0 0,0 0 0,0 0 0,0 0 0,0 0 0,-6 0 0,-1 0 0,-6 0 0,-1 1 0,1-1 0,0 0 0,-8 0 0,6-5 0,-5 4 0,7-10 0,-1 9 0,1-9 0,0 3 0,-1 1 0,1-4 0,0 4 0,0-6 0,-1 0 0,1 0 0,-7 0 0,5 0 0,-6 0 0,8 0 0,-7 0 0,4 0 0,-4 0 0,7 0 0,0 0 0,-8 0 0,6 0 0,-12 0 0,12 0 0,-6 0 0,1 0 0,5 0 0,-12 0 0,11 0 0,-11 0 0,5 0 0,0 0 0,-6 0 0,13 0 0,-5 0 0,0 0 0,5 0 0,-6 0 0,8 0 0,-6 0 0,4 0 0,-4 0 0,5 0 0,1 0 0,0 0 0,0 0 0,-1 0 0,1 0 0,0 0 0,-1 0 0,1 0 0,0 0 0,0 0 0,-1 0 0,1 0 0,0 0 0,-8 0 0,6 0 0,-5 0 0,7 0 0,-1 0 0,1 0 0,0 0 0,-1 0 0,1 0 0,0 0 0,0 0 0,-1 0 0,1 0 0,0 0 0,-1 0 0,1 0 0,0 0 0,-1 0 0,1 0 0,0 0 0,0 0 0,-1 0 0,1 0 0,0 0 0,-1 0 0,1 0 0,0 0 0,-1 0 0,7-6 0,1-50 0,6 37 0,0-35 0</inkml:trace>
  <inkml:trace contextRef="#ctx0" brushRef="#br0" timeOffset="1">1134 13096 24575,'-13'0'0,"0"0"0,-16 0 0,5 0 0,-7 0 0,4 0 0,5 0 0,0 0 0,1 0 0,1 0 0,5 0 0,-12 0 0,12 0 0,-13 0 0,6 0 0,0 0 0,-5 0 0,12 0 0,-6 0 0,8 0 0,0 0 0,-1 0 0,1 0 0,0 0 0,-1 0 0,1 0 0,0 0 0,0 0 0,-1 0 0,1 0 0,0 0 0,-1 0 0,1 0 0,0 0 0,-1 0 0,1 0 0,0 0 0,0 0 0,-1-13 0,0 10 0,6-16 0,-4 17 0,11-9 0,-5 3 0,6-5 0,-6 0 0,5-8 0,-5 6 0,6-5 0,0 7 0,0-1 0,0-6 0,-6 5 0,4-6 0,-4 8 0,6 0 0,0 0 0,0-1 0,0 1 0,0 0 0,0-1 0,0 1 0,0 0 0,0 0 0,0-1 0,0 1 0,0 0 0,6 5 0,1-4 0,7 5 0,-1 0 0,0-5 0,0 10 0,0-9 0,0 9 0,-6-10 0,5 11 0,-5-5 0,1 0 0,3 4 0,-4-3 0,1-1 0,3 4 0,-9-10 0,9 11 0,-3-11 0,5 11 0,0-5 0,-6 0 0,5 4 0,-5-10 0,6 5 0,-5-6 0,3 5 0,-4-3 0,1 3 0,3 1 0,-9-5 0,9 5 0,-9-7 0,4 1 0,-6 0 0,0-1 0,0 1 0,0 0 0,0 0 0,0-1 0,0 1 0,0 0 0,0-1 0,0 1 0,0 0 0,0-1 0,0 1 0,0 0 0,0 0 0,0-1 0,0 1 0,0 0 0,6 5 0,-5-3 0,5 3 0,-6-5 0,0 0 0,0-1 0,0 1 0,6 0 0,-5-8 0,5 6 0,-6-5 0,0 7 0,0-1 0,0 1 0,0 0 0,0-1 0,0 1 0,0 0 0,0 0 0,0-1 0,0 1 0,0 0 0,0-1 0,0 1 0,0 0 0,0-8 0,0 6 0,0-12 0,0 12 0,0-13 0,0 13 0,0-12 0,0 5 0,0 0 0,0-6 0,0 6 0,0 0 0,0-5 0,0 12 0,0-6 0,0 1 0,0 5 0,0-5 0,0 6 0,0-6 0,0 5 0,0-5 0,0 6 0,-6 1 0,5 0 0,-5-1 0,6 1 0,0 0 0,0-1 0,0 1 0,0 0 0,0-16 0,0-3 0,0-16 0,-8 0 0,7 0 0,-14 0 0,14 1 0,-14-1 0,14 8 0,-14-5 0,6 5 0,0-8 0,-5 0 0,12 1 0,-11 7 0,11-6 0,-5 7 0,1-1 0,4 3 0,-11 8 0,12-1 0,-6 1 0,1 0 0,4 0 0,-5 0 0,1-1 0,4 1 0,-4 0 0,-1 0 0,6-8 0,-12 5 0,11-5 0,-12-1 0,12 7 0,-12-15 0,12 15 0,-12-15 0,12 15 0,-12-15 0,12 15 0,-12-15 0,12 7 0,-12-1 0,13-5 0,-13 5 0,12-21 0,-12 10 0,12-10 0,-5 14 0,7-1 0,0 0 0,0 8 0,0-5 0,0 5 0,-7-8 0,5 9 0,-5-7 0,7 15 0,0-7 0,-7 1 0,5 6 0,-5-15 0,7 15 0,-6-7 0,4 1 0,-5 5 0,7-5 0,0 0 0,0 5 0,0-35 0,0 22 0,0-24 0,0 22 0,0-11 0,0 8 0,0-8 0,0 19 0,0-16 0,0 3 0,0-17 0,0 9 0,-7-7 0,5 16 0,-6-6 0,8 9 0,-7 0 0,5 0 0,-5 1 0,7-11 0,-7 16 0,6-13 0,-6 15 0,7-7 0,0 7 0,0-6 0,0 15 0,0-15 0,0 7 0,-6-1 0,4-6 0,-5 7 0,7-9 0,0 0 0,0 0 0,-7 1 0,6-1 0,-7 0 0,1 0 0,5 0 0,-5 1 0,0-1 0,5 8 0,-5-6 0,7 7 0,-6-1 0,4-5 0,-4 13 0,6-13 0,-8 5 0,7 1 0,-7 1 0,8 1 0,0 5 0,0-13 0,0 13 0,0-13 0,0-8 0,0 2 0,0-10 0,0 22 0,0-7 0,0 6 0,0 1 0,0-7 0,0 7 0,0-1 0,0-6 0,0 7 0,0-1 0,0-5 0,0 5 0,0 0 0,0-5 0,0 13 0,0-13 0,0 14 0,0-7 0,0 1 0,0-8 0,0 5 0,0-11 0,0 20 0,0-6 0,0-1 0,0 7 0,7-7 0,-5 9 0,4 0 0,0 0 0,-4 0 0,4 0 0,-6-1 0,0 1 0,0 0 0,0 0 0,6 7 0,-4-6 0,4 6 0,-6-7 0,0 0 0,0 0 0,6 0 0,-4-1 0,4 1 0,0 0 0,-4 0 0,12-22 0,-6 17 0,0-16 0,5 20 0,-11 1 0,4 7 0,-6-5 0,0 5 0,0-1 0,0-4 0,0 12 0,0-12 0,7 4 0,-6 1 0,6-5 0,-7 12 0,0-13 0,0 13 0,6-5 0,-5 0 0,5-8 0,-6 4 0,0-2 0,6 13 0,-5-1 0,5 1 0,-6-7 0,0 5 0,0-6 0,0 8 0,0 0 0,0-1 0,0 1 0,0 0 0,0-1 0,0 1 0,0 0 0,0 0 0,0-1 0,0-6 0,0 5 0,0-6 0,0 8 0,0 0 0,0 0 0,0-1 0,0 1 0,-6 0 0,-1-1 0,-1 1 0,-3 0 0,3-1 0,1 1 0,-6-7 0,6 5 0,-1-6 0,-4 8 0,10 0 0,-9 0 0,9-8 0,-4 6 0,0-5 0,5 7 0,-11-1 0,11 1 0,-5 0 0,6-1 0,0 1 0,-6 0 0,4-1 0,-4 1 0,0 0 0,5 0 0,-11-1 0,11 1 0,-11 0 0,10-1 0,-3 1 0,5 0 0,-6-1 0,4 1 0,-4 0 0,6 0 0,-6-1 0,5 1 0,-5 0 0,6-1 0,0 1 0,0 0 0,0 0 0,0-1 0,0 1 0,0 0 0,0-1 0,0 1 0,0 0 0,0-1 0,6 7 0,-5-5 0,5-2 0,-6-8 0,-6-7 0,4-1 0,-11 1 0,5 0 0,-7 0 0,1 7 0,6-6 0,-4 13 0,11-12 0,-11 12 0,10-13 0,-10 13 0,11-12 0,-11 12 0,11-13 0,-5 6 0,6-7 0,-6 7 0,4-5 0,-3 5 0,5-8 0,0 8 0,0-5 0,-7 5 0,5 0 0,-4-6 0,6 13 0,0-12 0,0 12 0,0-13 0,0 13 0,0-12 0,0 5 0,0 0 0,0 1 0,0 1 0,0 5 0,0-11 0,0 11 0,0-11 0,0 10 0,0-4 0,0 0 0,0 5 0,0-6 0,0 1 0,0 5 0,0-5 0,0-1 0,0 6 0,0-5 0,6-1 0,2 6 0,0-12 0,4 5 0,-5 0 0,1-6 0,4 6 0,-4 0 0,6-5 0,-6 5 0,11-20 0,-16 9 0,16-2 0,-11 8 0,5 12 0,-5-6 0,4 8 0,-11 0 0,11-8 0,-4 6 0,5-5 0,-5 7 0,4-8 0,-5 6 0,1-5 0,4 6 0,-5 1 0,0 0 0,5 0 0,-10-1 0,9 1 0,-9 0 0,9-1 0,-3 1 0,5 0 0,-6 0 0,5-8 0,-4 6 0,5-5 0,0 6 0,1 1 0,-1 0 0,0 0 0,0-1 0,-6 1 0,5 6 0,-11-5 0,11 4 0,-11-5 0,11 0 0,-5 0 0,6-1 0,0 1 0,1 0 0,-1-1 0,0 1 0,0 6 0,-6-5 0,5 10 0,-5-9 0,6 9 0,0-10 0,0 11 0,0-5 0,0 0 0,1-1 0,-1-1 0,0-4 0,0 11 0,-6-11 0,5 11 0,-5-11 0,6 4 0,0 1 0,-5-5 0,3 11 0,-4-11 0,7 5 0,-1-1 0,-6-4 0,5 11 0,-5-11 0,6 11 0,-6-11 0,5 10 0,-5-10 0,6 11 0,0-11 0,0 11 0,-5-11 0,3 10 0,-3-9 0,5 9 0,0-4 0,0 6 0,0 0 0,0 0 0,0-6 0,0 5 0,0-5 0,0 6 0,1 0 0,-1 0 0,0 0 0,0 0 0,0 0 0,0 0 0,0 0 0,0 0 0,0 0 0,0 0 0,1 0 0,-1 0 0,0 0 0,0 0 0,0 0 0,0 0 0,0 0 0,0 0 0,0 0 0,0 0 0,1 0 0,-1 6 0,0-5 0,-6 5 0,-1-6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1-30T20:19:30.0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1232 40 24575,'-22'0'0,"-6"0"0,6 0 0,-8 0 0,8 0 0,2 0 0,-1 0 0,-1 0 0,0 0 0,-6 6 0,13-4 0,-13 10 0,13-10 0,-5 10 0,-1-10 0,6 9 0,-12-3 0,12 0 0,-6 4 0,8-5 0,-1 6 0,1-5 0,0 3 0,0-3 0,-1 5 0,1 0 0,-1 7 0,1-5 0,-2 12 0,2-12 0,5 12 0,-4-12 0,10 12 0,-10-5 0,10 7 0,-11 0 0,11 0 0,-11 0 0,12 0 0,-12 0 0,11 0 0,-5 8 0,1 7 0,4 5 0,-11-5 0,12 1 0,-6-14 0,7 15 0,-6-15 0,4 6 0,-5 0 0,7-13 0,0 12 0,0-14 0,0 7 0,0-7 0,0 5 0,0-12 0,0 5 0,0-7 0,0 0 0,0 0 0,0 0 0,0 0 0,0 1 0,0-1 0,0 6 0,0-5 0,6 5 0,-4-6 0,10-6 0,-11 5 0,5-5 0,0 1 0,-4 3 0,10-3 0,-11 5 0,5 0 0,-6 0 0,0 0 0,0 0 0,0 0 0,0 0 0,0 0 0,0 0 0,0 0 0,0 1 0,-6-7 0,5 4 0,-11-3 0,5-1 0,-7 5 0,7-5 0,-5 6 0,5 0 0,-6-6 0,-1 5 0,7-5 0,-5 6 0,5-5 0,-1 3 0,-4-3 0,5-1 0,0 5 0,-5-5 0,4 6 0,-5-6 0,6 5 0,-5-5 0,5 6 0,-7-5 0,1 3 0,0-9 0,-1 9 0,1-3 0,0-1 0,5 4 0,-3-9 0,3 10 0,1-5 0,1 6 0,6 0 0,0 0 0,0 0 0,0 0 0,0 0 0,0 0 0,0 1 0,0-1 0,0 0 0,6 0 0,1 0 0,1 0 0,4-6 0,-5 5 0,7-11 0,-7 11 0,5-10 0,-4 9 0,5-9 0,1 3 0,-7 1 0,5-4 0,-4 4 0,5-6 0,1 0 0,-1 0 0,1 0 0,-1 0 0,1 0 0,-1 0 0,1 0 0,-1 0 0,1 0 0,-1 5 0,-5 3 0,-2 5 0,-6 0 0,6-6 0,-5 5 0,5-5 0,-6 6 0,0 0 0,0 0 0,0 0 0,0 1 0,0-1 0,0 0 0,0 0 0,0 0 0,0 0 0,0 0 0,-6 0 0,-1 0 0,-6 0 0,-1 0 0,1-5 0,6 3 0,-5-3 0,5-1 0,-1 5 0,-4-5 0,11 6 0,-5 0 0,6 0 0,0 0 0,0 0 0,0 0 0,0 1 0,0-1 0,0 0 0,0 0 0,0 0 0,0 0 0,0 0 0,0 0 0,0 0 0,0 0 0,0 1 0,0-1 0,0 0 0,0 0 0,0 0 0,0 0 0,0 0 0,0 0 0,0 0 0,0 0 0,0 0 0,0 1 0,0-1 0,0 0 0,6 0 0,-5 0 0,11-6 0,-4 5 0,5-11 0,1 11 0,0-5 0,-1 1 0,1 3 0,-1-9 0,-5 9 0,4-9 0,-5 9 0,7-9 0,-1 4 0,1-6 0,-1 5 0,1-3 0,-1 4 0,-5 0 0,4-5 0,-5 5 0,1 0 0,4 1 0,-11 6 0,11-6 0,-4 5 0,5-5 0,-5 6 0,4 0 0,-5 1 0,7-1 0,-1 0 0,1-6 0,-7 5 0,5-11 0,-4 11 0,5-11 0,1 5 0,-1 0 0,1-5 0,-1 5 0,1-6 0,-1 6 0,1-5 0,-1 5 0,-5 0 0,4-5 0,-5 5 0,7-6 0,-1 6 0,1-4 0,-7 9 0,5-9 0,-10 9 0,10-9 0,-11 9 0,5-3 0,0 5 0,-4 0 0,4 0 0,-6 0 0,0 0 0,0 0 0,6 0 0,-5 0 0,5 1 0,-6-1 0,0 0 0,0 0 0,0 0 0,0 0 0,0 0 0,0 0 0,0 0 0,0-18 0,0 13 0,0-7 0,0 21 0,0 7 0,0-7 0,0 5 0,0-12 0,0 12 0,0-12 0,0 13 0,0-7 0,0 1 0,0 6 0,0-6 0,0 6 0,0 1 0,0 0 0,0 0 0,0-7 0,0 6 0,0-7 0,0 1 0,-6 6 0,4-14 0,-5 7 0,1-1 0,4 2 0,-10 0 0,10 5 0,-10-5 0,4 7 0,0 0 0,-6 0 0,6 8 0,-7-6 0,-1 14 0,0-5 0,0 7 0,0 1 0,1-9 0,-1-1 0,2-9 0,-1 0 0,0 0 0,0 0 0,1-8 0,6 0 0,-10 5 0,9-10 0,-5 17 0,2-18 0,4 12 0,-6-5 0,6 7 0,-5 0 0,5 0 0,-1 0 0,-4 0 0,12 8 0,-12-6 0,4 6 0,1-8 0,2 0 0,-1 0 0,6 0 0,-12 0 0,11-7 0,-11 5 0,11-12 0,-10 11 0,10-11 0,-10 4 0,5-12 0,-6-1 0,5-12 0,2 17 0,6 8 0,0 12 0,0 14 0,0-5 0,0 7 0,0 1 0,0 9 0,-7-7 0,5 7 0,-12 1 0,12 1 0,-14 11 0,14-1 0,-13-10 0,13 8 0,-13-7 0,13 9 0,-13 0 0,13 1 0,-14-1 0,14 0 0,-5 0 0,-1 1 0,6-11 0,-14 8 0,14-17 0,-6 17 0,1-17 0,5 7 0,-5-9 0,7 0 0,0 9 0,0-7 0,0 38 0,0-23 0,0 16 0,0-15 0,0-6 0,0 9 0,-7 1 0,5-1 0,-6 0 0,8 0 0,0 1 0,0-1 0,0 0 0,0 0 0,0 1 0,0-1 0,0-9 0,0 6 0,0-16 0,0 8 0,0-11 0,0-7 0,0 5 0,0-5 0,0 20 0,0-17 0,0 15 0,6-27 0,-4 6 0,12 1 0,-12-7 0,5 14 0,0-14 0,-6 15 0,6-15 0,-7 14 0,7-14 0,-6 15 0,6-7 0,-7 9 0,0 0 0,0-1 0,0 1 0,7-1 0,-5-7 0,5 5 0,0 8 0,-5-11 0,5 8 0,-7-13 0,0-5 0,7 5 0,-5 0 0,4-6 0,2 15 0,-7-7 0,14 9 0,-13-1 0,5 1 0,0-1 0,-5-7 0,5 5 0,0-14 0,-5 15 0,4-15 0,-6 6 0,8 1 0,-7-7 0,7 14 0,-2-14 0,-4 15 0,5-15 0,-1 19 0,-4-18 0,11 10 0,-11-13 0,4-7 0,-6 5 0,0-12 0,6 5 0,-4-7 0,4 0 0,-6 0 0,0 0 0,0 1 0,0-1 0,0 0 0,0 0 0,0-12 0,0 16 0,0-6 0,0 26 0,6-6 0,3 6 0,6-8 0,0 0 0,0 0 0,-7 0 0,5 0 0,-5 0 0,7-7 0,-1 5 0,1-5 0,-7 0 0,5 5 0,-5-12 0,0 12 0,4-12 0,-10 5 0,10 0 0,-10-5 0,10 5 0,-10-7 0,4 1 0,1 6 0,-6-5 0,12 5 0,-12-7 0,5 0 0,-6 0 0,6 0 0,-4 0 0,4 0 0,-6 0 0,0 1 0,0-1 0,0 6 0,0-5 0,0 5 0,0-6 0,0 7 0,0-5 0,0 12 0,0-5 0,0 0 0,0 5 0,0-5 0,0 7 0,0 0 0,0-7 0,0 5 0,0-5 0,0 0 0,-6-2 0,4 0 0,-9-5 0,9 6 0,-10-8 0,5 6 0,-6-5 0,-1 5 0,1-6 0,0 0 0,-1 0 0,1 0 0,6 0 0,-5 1 0,5-7 0,-1 4 0,-4-9 0,5 10 0,-6-11 0,-1 5 0,1 0 0,0-5 0,-1 5 0,1-6 0,0 0 0,0 0 0,-1 6 0,-6-5 0,5 11 0,-6-11 0,1 5 0,5 0 0,-6 1 0,1 1 0,5 3 0,-13-9 0,13 9 0,-6-3 0,1 5 0,5-5 0,-6 4 0,8-5 0,0 0 0,-1 5 0,1-5 0,0 1 0,0 3 0,-1-3 0,1 5 0,0 0 0,-1 0 0,1 0 0,0 0 0,-1 0 0,1 0 0,-6 6 0,4-4 0,-4 4 0,6-6 0,-1 0 0,1 0 0,0 0 0,-1-6 0,7 5 0,-5-5 0,11 6 0,-5 0 0,6 1 0,0-1 0,0 0 0,0 0 0,0 0 0,0 0 0,0 0 0,6 0 0,1 0 0,7 0 0,-1 1 0,1-1 0,-1 0 0,8 0 0,-6-5 0,6 4 0,-7-10 0,-1 9 0,1-9 0,-1 3 0,1 1 0,-1-4 0,1 4 0,-1-6 0,1 0 0,-1 0 0,8 0 0,-6 0 0,6 0 0,-8 0 0,8 0 0,-6 0 0,6 0 0,-8 0 0,1 0 0,6 0 0,-4 0 0,12 0 0,-13 0 0,6 0 0,-1 0 0,-4 0 0,11 0 0,-11 0 0,11 0 0,-4 0 0,-1 0 0,6 0 0,-12 0 0,4 0 0,1 0 0,-6 0 0,6 0 0,-8 0 0,7 0 0,-5 0 0,4 0 0,-5 0 0,-1 0 0,1 0 0,-1 0 0,1 0 0,-1 0 0,1 0 0,-1 0 0,1 0 0,-1 0 0,1 0 0,-1 0 0,1 0 0,-1 0 0,8 0 0,-6 0 0,6 0 0,-7 0 0,-1 0 0,1 0 0,-1 0 0,1 0 0,-1 0 0,1 0 0,-1 0 0,1 0 0,-1 0 0,1 0 0,-1 0 0,1 0 0,-1 0 0,1 0 0,-1 0 0,1 0 0,-1 0 0,1 0 0,-1 0 0,1 0 0,-1 0 0,1 0 0,-1 0 0,1 0 0,-7-6 0,-1-50 0,-6 37 0,0-35 0</inkml:trace>
  <inkml:trace contextRef="#ctx0" brushRef="#br0" timeOffset="1">1388 13096 24575,'14'0'0,"-1"0"0,16 0 0,-4 0 0,6 0 0,-4 0 0,-4 0 0,-1 0 0,-1 0 0,0 0 0,-6 0 0,13 0 0,-13 0 0,13 0 0,-6 0 0,1 0 0,5 0 0,-13 0 0,6 0 0,-8 0 0,1 0 0,-1 0 0,1 0 0,-1 0 0,1 0 0,-1 0 0,1 0 0,-1 0 0,1 0 0,-1 0 0,1 0 0,-1 0 0,1 0 0,-1 0 0,1 0 0,-1 0 0,1 0 0,-1 0 0,1-13 0,0 10 0,-6-16 0,4 17 0,-10-9 0,4 3 0,-6-5 0,6 0 0,-5-8 0,5 6 0,-6-5 0,0 7 0,0-1 0,0-6 0,6 5 0,-4-6 0,4 8 0,-6 0 0,0 0 0,0-1 0,0 1 0,0 0 0,0-1 0,0 1 0,0 0 0,0 0 0,0-1 0,0 1 0,0 0 0,-6 5 0,-2-4 0,-5 5 0,0 0 0,-1-5 0,1 10 0,0-9 0,-1 9 0,7-10 0,-5 11 0,5-5 0,-1 0 0,-3 4 0,3-3 0,1-1 0,-5 4 0,11-10 0,-11 11 0,4-11 0,-5 11 0,0-5 0,5 0 0,-3 4 0,3-10 0,-5 5 0,5-6 0,-3 5 0,3-3 0,1 3 0,-5 1 0,11-5 0,-11 5 0,10-7 0,-4 1 0,6 0 0,0-1 0,0 1 0,0 0 0,0 0 0,0-1 0,0 1 0,0 0 0,0-1 0,0 1 0,0 0 0,0-1 0,0 1 0,0 0 0,0 0 0,0-1 0,0 1 0,0 0 0,-6 5 0,5-3 0,-5 3 0,6-5 0,0 0 0,0-1 0,0 1 0,-6 0 0,5-8 0,-5 6 0,6-5 0,0 7 0,0-1 0,0 1 0,0 0 0,0-1 0,0 1 0,0 0 0,0 0 0,0-1 0,0 1 0,0 0 0,0-1 0,0 1 0,0 0 0,0-8 0,0 6 0,0-12 0,0 12 0,0-13 0,0 13 0,0-12 0,0 5 0,0 0 0,0-6 0,0 6 0,0 0 0,0-5 0,0 12 0,0-6 0,0 1 0,0 5 0,0-5 0,0 6 0,0-6 0,0 5 0,0-5 0,0 6 0,6 1 0,-5 0 0,5-1 0,-6 1 0,0 0 0,0-1 0,0 1 0,0 0 0,0-16 0,0-3 0,0-16 0,8 0 0,-7 0 0,14 0 0,-13 1 0,12-1 0,-12 8 0,12-5 0,-4 5 0,-1-8 0,5 0 0,-12 1 0,12 7 0,-13-6 0,6 7 0,0-1 0,-6 3 0,13 8 0,-13-1 0,6 1 0,0 0 0,-6 0 0,6 0 0,-1-1 0,-4 1 0,5 0 0,-1 0 0,-4-8 0,11 5 0,-11-5 0,12-1 0,-12 7 0,12-15 0,-12 15 0,12-15 0,-12 15 0,13-15 0,-13 15 0,12-15 0,-12 7 0,12-1 0,-13-5 0,13 5 0,-12-21 0,13 10 0,-13-10 0,5 14 0,-7-1 0,0 0 0,0 8 0,0-5 0,0 5 0,7-8 0,-5 9 0,5-7 0,-7 15 0,0-7 0,7 1 0,-5 6 0,5-15 0,-7 15 0,7-7 0,-5 1 0,4 5 0,-6-5 0,0 0 0,0 5 0,0-35 0,0 22 0,0-24 0,0 22 0,0-11 0,0 8 0,0-8 0,0 19 0,0-16 0,0 3 0,0-17 0,0 9 0,8-7 0,-6 16 0,6-6 0,-8 9 0,7 0 0,-5 0 0,5 1 0,-7-11 0,7 16 0,-5-13 0,4 15 0,-6-7 0,0 7 0,0-6 0,0 15 0,0-15 0,0 7 0,7-1 0,-5-6 0,4 7 0,-6-9 0,0 0 0,0 0 0,7 1 0,-5-1 0,6 0 0,-1 0 0,-5 0 0,5 1 0,0-1 0,-5 8 0,5-6 0,-7 7 0,7-1 0,-6-5 0,6 13 0,-7-13 0,7 5 0,-5 1 0,5 1 0,-7 1 0,0 5 0,0-13 0,0 13 0,0-13 0,0-8 0,0 2 0,0-10 0,0 22 0,0-7 0,0 6 0,0 1 0,0-7 0,0 7 0,0-1 0,0-6 0,0 7 0,0-1 0,0-5 0,0 5 0,0 0 0,0-5 0,0 13 0,0-13 0,0 14 0,0-7 0,0 1 0,0-8 0,0 5 0,0-11 0,0 20 0,0-6 0,0-1 0,0 7 0,-6-7 0,4 9 0,-4 0 0,-1 0 0,6 0 0,-6 0 0,7-1 0,0 1 0,0 0 0,0 0 0,-6 7 0,5-6 0,-5 6 0,6-7 0,0 0 0,0 0 0,-7 0 0,6-1 0,-6 1 0,0 0 0,6 0 0,-13-22 0,6 17 0,-1-16 0,-4 20 0,11 1 0,-4 7 0,6-5 0,0 5 0,0-1 0,0-4 0,0 12 0,0-12 0,-7 4 0,6 1 0,-6-5 0,7 12 0,0-13 0,0 13 0,-6-5 0,5 0 0,-5-8 0,6 4 0,0-2 0,-6 13 0,4-1 0,-4 1 0,6-7 0,0 5 0,0-6 0,0 8 0,0 0 0,0-1 0,0 1 0,0 0 0,0-1 0,0 1 0,0 0 0,0 0 0,0-1 0,0-6 0,0 5 0,0-6 0,0 8 0,0 0 0,0 0 0,0-1 0,0 1 0,6 0 0,2-1 0,-1 1 0,5 0 0,-4-1 0,-1 1 0,6-7 0,-5 5 0,0-6 0,4 8 0,-11 0 0,11 0 0,-10-8 0,4 6 0,0-5 0,-5 7 0,11-1 0,-10 1 0,4 0 0,-6-1 0,0 1 0,6 0 0,-5-1 0,5 1 0,0 0 0,-4 0 0,10-1 0,-11 1 0,11 0 0,-10-1 0,4 1 0,-6 0 0,6-1 0,-5 1 0,5 0 0,-6 0 0,6-1 0,-4 1 0,4 0 0,-6-1 0,0 1 0,0 0 0,0 0 0,0-1 0,0 1 0,0 0 0,0-1 0,0 1 0,0 0 0,0-1 0,-6 7 0,4-5 0,-3-2 0,5-8 0,6-7 0,-4-1 0,11 1 0,-5 0 0,7 0 0,0 7 0,-7-6 0,4 13 0,-11-12 0,11 12 0,-10-13 0,10 13 0,-11-12 0,11 12 0,-10-13 0,4 6 0,-6-7 0,6 7 0,-5-5 0,5 5 0,-6-8 0,0 8 0,0-5 0,7 5 0,-5 0 0,4-6 0,-6 13 0,0-12 0,0 12 0,0-13 0,0 13 0,0-12 0,0 5 0,0 0 0,0 1 0,0 1 0,0 5 0,0-11 0,0 11 0,0-11 0,0 10 0,0-4 0,0 0 0,0 5 0,0-6 0,0 1 0,0 5 0,0-5 0,0-1 0,0 6 0,0-5 0,-6-1 0,-2 6 0,0-12 0,-4 5 0,4 0 0,0-6 0,-4 6 0,4 0 0,-7-5 0,8 5 0,-13-20 0,17 9 0,-16-2 0,11 8 0,-5 12 0,5-6 0,-4 8 0,10 0 0,-10-8 0,4 6 0,-6-5 0,7 7 0,-5-8 0,4 6 0,0-5 0,-4 6 0,5 1 0,-1 0 0,-3 0 0,9-1 0,-10 1 0,11 0 0,-11-1 0,5 1 0,-7 0 0,7 0 0,-6-8 0,6 6 0,-7-5 0,1 6 0,-1 1 0,1 0 0,0 0 0,-1-1 0,7 1 0,-5 6 0,11-5 0,-11 4 0,10-5 0,-9 0 0,3 0 0,-5-1 0,0 1 0,-1 0 0,1-1 0,0 1 0,-1 6 0,7-5 0,-5 10 0,5-9 0,-7 9 0,1-10 0,0 11 0,0-5 0,-1 0 0,1-1 0,0-1 0,-1-4 0,1 11 0,6-11 0,-5 11 0,4-11 0,-5 4 0,0 1 0,5-5 0,-3 11 0,3-11 0,-5 5 0,0-1 0,5-4 0,-4 11 0,5-11 0,-6 11 0,5-11 0,-3 10 0,3-10 0,-5 11 0,0-11 0,-1 11 0,7-11 0,-5 10 0,5-9 0,-7 9 0,1-4 0,0 6 0,-1 0 0,1 0 0,0-6 0,0 5 0,-1-5 0,1 6 0,0 0 0,-1 0 0,1 0 0,0 0 0,-1 0 0,1 0 0,0 0 0,0 0 0,-1 0 0,1 0 0,0 0 0,-1 0 0,1 0 0,0 0 0,-1 0 0,1 0 0,0 0 0,0 0 0,-1 0 0,1 0 0,0 0 0,-1 6 0,1-5 0,6 5 0,1-6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1-30T20:16:00.0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1288 40 24575,'22'0'0,"5"0"0,-5 0 0,7 0 0,-7 0 0,-2 0 0,0 0 0,2 0 0,0 0 0,5 6 0,-12-4 0,12 10 0,-12-10 0,5 10 0,0-10 0,-5 9 0,12-3 0,-12 0 0,5 4 0,-6-5 0,-1 6 0,0-5 0,0 3 0,0-3 0,0 5 0,0 0 0,1 7 0,-1-5 0,1 12 0,0-12 0,-6 12 0,3-12 0,-9 12 0,10-5 0,-10 7 0,10 0 0,-10 0 0,11 0 0,-11 0 0,10 0 0,-10 0 0,4 8 0,1 7 0,-5 5 0,10-5 0,-10 1 0,4-14 0,-6 15 0,7-15 0,-6 6 0,6 0 0,-7-13 0,0 12 0,0-14 0,0 7 0,0-7 0,0 5 0,0-12 0,0 5 0,0-7 0,0 0 0,0 0 0,0 0 0,0 0 0,0 1 0,0-1 0,0 6 0,0-5 0,-6 5 0,5-6 0,-11-6 0,10 5 0,-4-5 0,0 1 0,5 3 0,-11-3 0,11 5 0,-5 0 0,6 0 0,0 0 0,0 0 0,0 0 0,0 0 0,0 0 0,0 0 0,0 0 0,0 1 0,6-7 0,-5 4 0,11-3 0,-5-1 0,6 5 0,-6-5 0,5 6 0,-5 0 0,6-6 0,0 5 0,-5-5 0,3 6 0,-3-5 0,-1 3 0,5-3 0,-5-1 0,0 5 0,5-5 0,-5 6 0,6-6 0,-6 5 0,5-5 0,-5 6 0,6-5 0,0 3 0,1-9 0,-1 9 0,0-3 0,0-1 0,-6 4 0,5-9 0,-5 10 0,0-5 0,-1 6 0,-6 0 0,0 0 0,0 0 0,0 0 0,0 0 0,0 0 0,0 1 0,0-1 0,0 0 0,-6 0 0,-1 0 0,-1 0 0,-3-6 0,3 5 0,-5-11 0,6 11 0,-5-10 0,4 9 0,-5-9 0,0 3 0,5 1 0,-3-4 0,3 4 0,-5-6 0,0 0 0,-1 0 0,1 0 0,0 0 0,-1 0 0,1 0 0,0 0 0,0 0 0,-1 0 0,1 5 0,6 3 0,1 5 0,6 0 0,-6-6 0,4 5 0,-4-5 0,6 6 0,0 0 0,0 0 0,0 0 0,0 1 0,0-1 0,0 0 0,0 0 0,0 0 0,0 0 0,0 0 0,6 0 0,1 0 0,7 0 0,-1 0 0,0-5 0,-6 3 0,5-3 0,-5-1 0,0 5 0,5-5 0,-11 6 0,5 0 0,-6 0 0,0 0 0,0 0 0,0 0 0,0 1 0,0-1 0,0 0 0,0 0 0,0 0 0,0 0 0,0 0 0,0 0 0,0 0 0,0 0 0,0 1 0,0-1 0,0 0 0,0 0 0,0 0 0,0 0 0,0 0 0,0 0 0,0 0 0,0 0 0,0 0 0,0 1 0,0-1 0,0 0 0,-6 0 0,5 0 0,-11-6 0,5 5 0,-7-11 0,1 11 0,0-5 0,-1 1 0,1 3 0,0-9 0,5 9 0,-3-9 0,3 9 0,-5-9 0,0 4 0,-1-6 0,1 5 0,0-3 0,-1 4 0,7 0 0,-5-5 0,5 5 0,-1 0 0,-3 1 0,9 6 0,-10-6 0,5 5 0,-6-5 0,5 6 0,-4 0 0,5 1 0,-6-1 0,-1 0 0,1-6 0,6 5 0,-5-11 0,5 11 0,-7-11 0,1 5 0,0 0 0,-1-5 0,1 5 0,0-6 0,0 6 0,-1-5 0,1 5 0,6 0 0,-5-5 0,4 5 0,-5-6 0,0 6 0,-1-4 0,7 9 0,-5-9 0,11 9 0,-11-9 0,10 9 0,-3-3 0,-1 5 0,4 0 0,-4 0 0,6 0 0,0 0 0,0 0 0,-6 0 0,5 0 0,-5 1 0,6-1 0,0 0 0,0 0 0,0 0 0,0 0 0,0 0 0,0 0 0,0 0 0,0-18 0,0 13 0,0-7 0,0 21 0,0 7 0,0-7 0,0 5 0,0-12 0,0 12 0,0-12 0,0 13 0,0-7 0,0 1 0,0 6 0,0-6 0,0 6 0,0 1 0,0 0 0,0 0 0,0-7 0,0 6 0,0-7 0,0 1 0,6 6 0,-4-14 0,4 7 0,1-1 0,-5 2 0,10 0 0,-11 5 0,11-5 0,-3 7 0,-1 0 0,4 0 0,-3 8 0,6-6 0,0 14 0,1-5 0,0 7 0,-1 1 0,1-9 0,-1-1 0,-1-9 0,1 0 0,-1 0 0,1 0 0,-1-8 0,-6 0 0,10 5 0,-9-10 0,4 17 0,-1-18 0,-4 12 0,6-5 0,-6 7 0,5 0 0,-5 0 0,0 0 0,5 0 0,-12 8 0,12-6 0,-5 6 0,0-8 0,-1 0 0,-1 0 0,-4 0 0,10 0 0,-10-7 0,11 5 0,-11-12 0,10 11 0,-11-11 0,11 4 0,-5-12 0,6-1 0,-5-12 0,-3 17 0,-5 8 0,0 12 0,0 14 0,0-5 0,0 7 0,0 1 0,0 9 0,7-7 0,-5 7 0,13 1 0,-13 1 0,13 11 0,-13-1 0,13-10 0,-13 8 0,12-7 0,-12 9 0,14 0 0,-14 1 0,13-1 0,-13 0 0,5 0 0,1 1 0,-6-11 0,13 8 0,-13-17 0,6 17 0,-1-17 0,-5 7 0,5-9 0,-7 0 0,0 9 0,0-7 0,0 38 0,0-23 0,0 16 0,0-15 0,0-6 0,0 9 0,8 1 0,-7-1 0,7 0 0,-8 0 0,0 1 0,0-1 0,0 0 0,0 0 0,0 1 0,0-1 0,0-9 0,0 6 0,0-16 0,0 8 0,0-11 0,0-7 0,0 5 0,0-5 0,0 20 0,0-17 0,0 15 0,-6-27 0,4 6 0,-12 1 0,13-7 0,-7 14 0,2-14 0,4 15 0,-4-15 0,6 14 0,-7-14 0,6 15 0,-6-7 0,7 9 0,0 0 0,0-1 0,0 1 0,-7-1 0,5-7 0,-5 5 0,0 8 0,5-11 0,-5 8 0,7-13 0,0-5 0,-7 5 0,6 0 0,-6-6 0,0 15 0,5-7 0,-12 9 0,12-1 0,-5 1 0,0-1 0,5-7 0,-5 5 0,0-14 0,6 15 0,-6-15 0,7 6 0,-7 1 0,5-7 0,-5 14 0,1-14 0,4 15 0,-4-15 0,-1 19 0,5-18 0,-11 10 0,12-13 0,-6-7 0,7 5 0,0-12 0,-6 5 0,5-7 0,-5 0 0,6 0 0,0 0 0,0 1 0,0-1 0,0 0 0,0 0 0,0-12 0,0 16 0,0-6 0,0 26 0,-7-6 0,-1 6 0,-7-8 0,1 0 0,-1 0 0,7 0 0,-5 0 0,5 0 0,-6-7 0,-1 5 0,1-5 0,6 0 0,-5 5 0,5-12 0,0 12 0,-3-12 0,9 5 0,-10 0 0,10-5 0,-10 5 0,10-7 0,-4 1 0,0 6 0,4-5 0,-10 5 0,10-7 0,-4 0 0,6 0 0,-6 0 0,5 0 0,-5 0 0,6 0 0,0 1 0,0-1 0,0 6 0,0-5 0,0 5 0,0-6 0,0 7 0,0-5 0,0 12 0,0-5 0,0 0 0,0 5 0,0-5 0,0 7 0,0 0 0,0-7 0,0 5 0,0-5 0,0 0 0,6-2 0,-5 0 0,11-5 0,-11 6 0,11-8 0,-5 6 0,6-5 0,0 5 0,0-6 0,1 0 0,-1 0 0,0 0 0,-6 0 0,5 1 0,-5-7 0,0 4 0,5-9 0,-5 10 0,6-11 0,0 5 0,0 0 0,1-5 0,-1 5 0,0-6 0,0 0 0,0 0 0,0 6 0,7-5 0,-5 11 0,5-11 0,0 5 0,-5 0 0,5 1 0,0 1 0,-5 3 0,13-9 0,-14 9 0,7-3 0,-1 5 0,-5-5 0,5 4 0,-7-5 0,0 0 0,0 5 0,0-5 0,0 1 0,0 3 0,0-3 0,1 5 0,-1 0 0,0 0 0,0 0 0,0 0 0,0 0 0,0 0 0,6 6 0,-4-4 0,3 4 0,-4-6 0,-1 0 0,0 0 0,0 0 0,0-6 0,-6 5 0,5-5 0,-11 6 0,5 0 0,-6 1 0,0-1 0,0 0 0,0 0 0,0 0 0,0 0 0,0 0 0,-6 0 0,-1 0 0,-6 0 0,-1 1 0,1-1 0,0 0 0,-8 0 0,6-5 0,-5 4 0,7-10 0,-1 9 0,1-9 0,0 3 0,-1 1 0,1-4 0,0 4 0,0-6 0,-1 0 0,1 0 0,-7 0 0,5 0 0,-6 0 0,8 0 0,-7 0 0,4 0 0,-4 0 0,7 0 0,0 0 0,-8 0 0,6 0 0,-12 0 0,12 0 0,-6 0 0,1 0 0,5 0 0,-12 0 0,11 0 0,-11 0 0,5 0 0,0 0 0,-6 0 0,13 0 0,-5 0 0,0 0 0,5 0 0,-6 0 0,8 0 0,-6 0 0,4 0 0,-4 0 0,5 0 0,1 0 0,0 0 0,0 0 0,-1 0 0,1 0 0,0 0 0,-1 0 0,1 0 0,0 0 0,0 0 0,-1 0 0,1 0 0,0 0 0,-8 0 0,6 0 0,-5 0 0,7 0 0,-1 0 0,1 0 0,0 0 0,-1 0 0,1 0 0,0 0 0,0 0 0,-1 0 0,1 0 0,0 0 0,-1 0 0,1 0 0,0 0 0,-1 0 0,1 0 0,0 0 0,0 0 0,-1 0 0,1 0 0,0 0 0,-1 0 0,1 0 0,0 0 0,-1 0 0,7-6 0,1-50 0,6 37 0,0-35 0</inkml:trace>
  <inkml:trace contextRef="#ctx0" brushRef="#br0" timeOffset="11149">1134 13096 24575,'-13'0'0,"0"0"0,-16 0 0,5 0 0,-7 0 0,4 0 0,5 0 0,0 0 0,1 0 0,1 0 0,5 0 0,-12 0 0,12 0 0,-13 0 0,6 0 0,0 0 0,-5 0 0,12 0 0,-6 0 0,8 0 0,0 0 0,-1 0 0,1 0 0,0 0 0,-1 0 0,1 0 0,0 0 0,0 0 0,-1 0 0,1 0 0,0 0 0,-1 0 0,1 0 0,0 0 0,-1 0 0,1 0 0,0 0 0,0 0 0,-1-13 0,0 10 0,6-16 0,-4 17 0,11-9 0,-5 3 0,6-5 0,-6 0 0,5-8 0,-5 6 0,6-5 0,0 7 0,0-1 0,0-6 0,-6 5 0,4-6 0,-4 8 0,6 0 0,0 0 0,0-1 0,0 1 0,0 0 0,0-1 0,0 1 0,0 0 0,0 0 0,0-1 0,0 1 0,0 0 0,6 5 0,1-4 0,7 5 0,-1 0 0,0-5 0,0 10 0,0-9 0,0 9 0,-6-10 0,5 11 0,-5-5 0,1 0 0,3 4 0,-4-3 0,1-1 0,3 4 0,-9-10 0,9 11 0,-3-11 0,5 11 0,0-5 0,-6 0 0,5 4 0,-5-10 0,6 5 0,-5-6 0,3 5 0,-4-3 0,1 3 0,3 1 0,-9-5 0,9 5 0,-9-7 0,4 1 0,-6 0 0,0-1 0,0 1 0,0 0 0,0 0 0,0-1 0,0 1 0,0 0 0,0-1 0,0 1 0,0 0 0,0-1 0,0 1 0,0 0 0,0 0 0,0-1 0,0 1 0,0 0 0,6 5 0,-5-3 0,5 3 0,-6-5 0,0 0 0,0-1 0,0 1 0,6 0 0,-5-8 0,5 6 0,-6-5 0,0 7 0,0-1 0,0 1 0,0 0 0,0-1 0,0 1 0,0 0 0,0 0 0,0-1 0,0 1 0,0 0 0,0-1 0,0 1 0,0 0 0,0-8 0,0 6 0,0-12 0,0 12 0,0-13 0,0 13 0,0-12 0,0 5 0,0 0 0,0-6 0,0 6 0,0 0 0,0-5 0,0 12 0,0-6 0,0 1 0,0 5 0,0-5 0,0 6 0,0-6 0,0 5 0,0-5 0,0 6 0,-6 1 0,5 0 0,-5-1 0,6 1 0,0 0 0,0-1 0,0 1 0,0 0 0,0-16 0,0-3 0,0-16 0,-8 0 0,7 0 0,-14 0 0,14 1 0,-14-1 0,14 8 0,-14-5 0,6 5 0,0-8 0,-5 0 0,12 1 0,-11 7 0,11-6 0,-5 7 0,1-1 0,4 3 0,-11 8 0,12-1 0,-6 1 0,1 0 0,4 0 0,-5 0 0,1-1 0,4 1 0,-4 0 0,-1 0 0,6-8 0,-12 5 0,11-5 0,-12-1 0,12 7 0,-12-15 0,12 15 0,-12-15 0,12 15 0,-12-15 0,12 15 0,-12-15 0,12 7 0,-12-1 0,13-5 0,-13 5 0,12-21 0,-12 10 0,12-10 0,-5 14 0,7-1 0,0 0 0,0 8 0,0-5 0,0 5 0,-7-8 0,5 9 0,-5-7 0,7 15 0,0-7 0,-7 1 0,5 6 0,-5-15 0,7 15 0,-6-7 0,4 1 0,-5 5 0,7-5 0,0 0 0,0 5 0,0-35 0,0 22 0,0-24 0,0 22 0,0-11 0,0 8 0,0-8 0,0 19 0,0-16 0,0 3 0,0-17 0,0 9 0,-7-7 0,5 16 0,-6-6 0,8 9 0,-7 0 0,5 0 0,-5 1 0,7-11 0,-7 16 0,6-13 0,-6 15 0,7-7 0,0 7 0,0-6 0,0 15 0,0-15 0,0 7 0,-6-1 0,4-6 0,-5 7 0,7-9 0,0 0 0,0 0 0,-7 1 0,6-1 0,-7 0 0,1 0 0,5 0 0,-5 1 0,0-1 0,5 8 0,-5-6 0,7 7 0,-6-1 0,4-5 0,-4 13 0,6-13 0,-8 5 0,7 1 0,-7 1 0,8 1 0,0 5 0,0-13 0,0 13 0,0-13 0,0-8 0,0 2 0,0-10 0,0 22 0,0-7 0,0 6 0,0 1 0,0-7 0,0 7 0,0-1 0,0-6 0,0 7 0,0-1 0,0-5 0,0 5 0,0 0 0,0-5 0,0 13 0,0-13 0,0 14 0,0-7 0,0 1 0,0-8 0,0 5 0,0-11 0,0 20 0,0-6 0,0-1 0,0 7 0,7-7 0,-5 9 0,4 0 0,0 0 0,-4 0 0,4 0 0,-6-1 0,0 1 0,0 0 0,0 0 0,6 7 0,-4-6 0,4 6 0,-6-7 0,0 0 0,0 0 0,6 0 0,-4-1 0,4 1 0,0 0 0,-4 0 0,12-22 0,-6 17 0,0-16 0,5 20 0,-11 1 0,4 7 0,-6-5 0,0 5 0,0-1 0,0-4 0,0 12 0,0-12 0,7 4 0,-6 1 0,6-5 0,-7 12 0,0-13 0,0 13 0,6-5 0,-5 0 0,5-8 0,-6 4 0,0-2 0,6 13 0,-5-1 0,5 1 0,-6-7 0,0 5 0,0-6 0,0 8 0,0 0 0,0-1 0,0 1 0,0 0 0,0-1 0,0 1 0,0 0 0,0 0 0,0-1 0,0-6 0,0 5 0,0-6 0,0 8 0,0 0 0,0 0 0,0-1 0,0 1 0,-6 0 0,-1-1 0,-1 1 0,-3 0 0,3-1 0,1 1 0,-6-7 0,6 5 0,-1-6 0,-4 8 0,10 0 0,-9 0 0,9-8 0,-4 6 0,0-5 0,5 7 0,-11-1 0,11 1 0,-5 0 0,6-1 0,0 1 0,-6 0 0,4-1 0,-4 1 0,0 0 0,5 0 0,-11-1 0,11 1 0,-11 0 0,10-1 0,-3 1 0,5 0 0,-6-1 0,4 1 0,-4 0 0,6 0 0,-6-1 0,5 1 0,-5 0 0,6-1 0,0 1 0,0 0 0,0 0 0,0-1 0,0 1 0,0 0 0,0-1 0,0 1 0,0 0 0,0-1 0,6 7 0,-5-5 0,5-2 0,-6-8 0,-6-7 0,4-1 0,-11 1 0,5 0 0,-7 0 0,1 7 0,6-6 0,-4 13 0,11-12 0,-11 12 0,10-13 0,-10 13 0,11-12 0,-11 12 0,11-13 0,-5 6 0,6-7 0,-6 7 0,4-5 0,-3 5 0,5-8 0,0 8 0,0-5 0,-7 5 0,5 0 0,-4-6 0,6 13 0,0-12 0,0 12 0,0-13 0,0 13 0,0-12 0,0 5 0,0 0 0,0 1 0,0 1 0,0 5 0,0-11 0,0 11 0,0-11 0,0 10 0,0-4 0,0 0 0,0 5 0,0-6 0,0 1 0,0 5 0,0-5 0,0-1 0,0 6 0,0-5 0,6-1 0,2 6 0,0-12 0,4 5 0,-5 0 0,1-6 0,4 6 0,-4 0 0,6-5 0,-6 5 0,11-20 0,-16 9 0,16-2 0,-11 8 0,5 12 0,-5-6 0,4 8 0,-11 0 0,11-8 0,-4 6 0,5-5 0,-5 7 0,4-8 0,-5 6 0,1-5 0,4 6 0,-5 1 0,0 0 0,5 0 0,-10-1 0,9 1 0,-9 0 0,9-1 0,-3 1 0,5 0 0,-6 0 0,5-8 0,-4 6 0,5-5 0,0 6 0,1 1 0,-1 0 0,0 0 0,0-1 0,-6 1 0,5 6 0,-11-5 0,11 4 0,-11-5 0,11 0 0,-5 0 0,6-1 0,0 1 0,1 0 0,-1-1 0,0 1 0,0 6 0,-6-5 0,5 10 0,-5-9 0,6 9 0,0-10 0,0 11 0,0-5 0,0 0 0,1-1 0,-1-1 0,0-4 0,0 11 0,-6-11 0,5 11 0,-5-11 0,6 4 0,0 1 0,-5-5 0,3 11 0,-4-11 0,7 5 0,-1-1 0,-6-4 0,5 11 0,-5-11 0,6 11 0,-6-11 0,5 10 0,-5-10 0,6 11 0,0-11 0,0 11 0,-5-11 0,3 10 0,-3-9 0,5 9 0,0-4 0,0 6 0,0 0 0,0 0 0,0-6 0,0 5 0,0-5 0,0 6 0,1 0 0,-1 0 0,0 0 0,0 0 0,0 0 0,0 0 0,0 0 0,0 0 0,0 0 0,0 0 0,1 0 0,-1 0 0,0 0 0,0 0 0,0 0 0,0 0 0,0 0 0,0 0 0,0 0 0,0 0 0,1 0 0,-1 6 0,0-5 0,-6 5 0,-1-6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1-30T20:17:29.7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1213 40 24575,'-22'0'0,"-5"0"0,5 0 0,-7 0 0,7 0 0,2 0 0,0 0 0,-2 0 0,0 0 0,-5 6 0,12-4 0,-12 10 0,12-10 0,-5 10 0,0-10 0,5 9 0,-12-3 0,12 0 0,-5 4 0,6-5 0,1 6 0,0-5 0,0 3 0,0-3 0,0 5 0,0 0 0,-1 7 0,1-5 0,-1 12 0,0-12 0,6 12 0,-3-12 0,9 12 0,-10-5 0,10 7 0,-10 0 0,10 0 0,-11 0 0,11 0 0,-10 0 0,10 0 0,-4 8 0,-1 7 0,5 5 0,-10-5 0,10 1 0,-4-14 0,6 15 0,-7-15 0,6 6 0,-6 0 0,7-13 0,0 12 0,0-14 0,0 7 0,0-7 0,0 5 0,0-12 0,0 5 0,0-7 0,0 0 0,0 0 0,0 0 0,0 0 0,0 1 0,0-1 0,0 6 0,0-5 0,6 5 0,-5-6 0,11-6 0,-10 5 0,4-5 0,0 1 0,-5 3 0,11-3 0,-11 5 0,5 0 0,-6 0 0,0 0 0,0 0 0,0 0 0,0 0 0,0 0 0,0 0 0,0 0 0,0 1 0,-6-7 0,5 4 0,-11-3 0,5-1 0,-6 5 0,6-5 0,-5 6 0,5 0 0,-6-6 0,0 5 0,5-5 0,-3 6 0,3-5 0,1 3 0,-5-3 0,5-1 0,0 5 0,-5-5 0,5 6 0,-6-6 0,6 5 0,-5-5 0,5 6 0,-6-5 0,0 3 0,-1-9 0,1 9 0,0-3 0,0-1 0,6 4 0,-5-9 0,5 10 0,0-5 0,1 6 0,6 0 0,0 0 0,0 0 0,0 0 0,0 0 0,0 0 0,0 1 0,0-1 0,0 0 0,6 0 0,1 0 0,1 0 0,3-6 0,-3 5 0,5-11 0,-6 11 0,5-10 0,-4 9 0,5-9 0,0 3 0,-5 1 0,3-4 0,-3 4 0,5-6 0,0 0 0,1 0 0,-1 0 0,0 0 0,1 0 0,-1 0 0,0 0 0,0 0 0,1 0 0,-1 5 0,-6 3 0,-1 5 0,-6 0 0,6-6 0,-4 5 0,4-5 0,-6 6 0,0 0 0,0 0 0,0 0 0,0 1 0,0-1 0,0 0 0,0 0 0,0 0 0,0 0 0,0 0 0,-6 0 0,-1 0 0,-7 0 0,1 0 0,0-5 0,6 3 0,-5-3 0,5-1 0,0 5 0,-5-5 0,11 6 0,-5 0 0,6 0 0,0 0 0,0 0 0,0 0 0,0 1 0,0-1 0,0 0 0,0 0 0,0 0 0,0 0 0,0 0 0,0 0 0,0 0 0,0 0 0,0 1 0,0-1 0,0 0 0,0 0 0,0 0 0,0 0 0,0 0 0,0 0 0,0 0 0,0 0 0,0 0 0,0 1 0,0-1 0,0 0 0,6 0 0,-5 0 0,11-6 0,-5 5 0,7-11 0,-1 11 0,0-5 0,1 1 0,-1 3 0,0-9 0,-5 9 0,3-9 0,-3 9 0,5-9 0,0 4 0,1-6 0,-1 5 0,0-3 0,1 4 0,-7 0 0,5-5 0,-5 5 0,1 0 0,3 1 0,-9 6 0,10-6 0,-5 5 0,6-5 0,-5 6 0,4 0 0,-5 1 0,6-1 0,1 0 0,-1-6 0,-6 5 0,5-11 0,-5 11 0,7-11 0,-1 5 0,0 0 0,1-5 0,-1 5 0,0-6 0,0 6 0,1-5 0,-1 5 0,-6 0 0,5-5 0,-4 5 0,5-6 0,0 6 0,1-4 0,-7 9 0,5-9 0,-11 9 0,11-9 0,-10 9 0,3-3 0,1 5 0,-4 0 0,4 0 0,-6 0 0,0 0 0,0 0 0,6 0 0,-5 0 0,5 1 0,-6-1 0,0 0 0,0 0 0,0 0 0,0 0 0,0 0 0,0 0 0,0 0 0,0-18 0,0 13 0,0-7 0,0 21 0,0 7 0,0-7 0,0 5 0,0-12 0,0 12 0,0-12 0,0 13 0,0-7 0,0 1 0,0 6 0,0-6 0,0 6 0,0 1 0,0 0 0,0 0 0,0-7 0,0 6 0,0-7 0,0 1 0,-6 6 0,4-14 0,-4 7 0,-1-1 0,5 2 0,-10 0 0,11 5 0,-11-5 0,3 7 0,1 0 0,-4 0 0,3 8 0,-6-6 0,0 14 0,-1-5 0,0 7 0,1 1 0,-1-9 0,1-1 0,1-9 0,-1 0 0,1 0 0,-1 0 0,1-8 0,6 0 0,-10 5 0,9-10 0,-4 17 0,1-18 0,4 12 0,-6-5 0,6 7 0,-5 0 0,5 0 0,0 0 0,-5 0 0,12 8 0,-12-6 0,5 6 0,0-8 0,1 0 0,1 0 0,4 0 0,-10 0 0,10-7 0,-11 5 0,11-12 0,-10 11 0,11-11 0,-11 4 0,5-12 0,-6-1 0,5-12 0,3 17 0,5 8 0,0 12 0,0 14 0,0-5 0,0 7 0,0 1 0,0 9 0,-7-7 0,5 7 0,-13 1 0,13 1 0,-13 11 0,13-1 0,-13-10 0,13 8 0,-12-7 0,12 9 0,-14 0 0,14 1 0,-13-1 0,13 0 0,-5 0 0,-1 1 0,6-11 0,-13 8 0,13-17 0,-6 17 0,1-17 0,5 7 0,-5-9 0,7 0 0,0 9 0,0-7 0,0 38 0,0-23 0,0 16 0,0-15 0,0-6 0,0 9 0,-8 1 0,7-1 0,-7 0 0,8 0 0,0 1 0,0-1 0,0 0 0,0 0 0,0 1 0,0-1 0,0-9 0,0 6 0,0-16 0,0 8 0,0-11 0,0-7 0,0 5 0,0-5 0,0 20 0,0-17 0,0 15 0,6-27 0,-4 6 0,12 1 0,-13-7 0,7 14 0,-2-14 0,-4 15 0,4-15 0,-6 14 0,7-14 0,-6 15 0,6-7 0,-7 9 0,0 0 0,0-1 0,0 1 0,7-1 0,-5-7 0,5 5 0,0 8 0,-5-11 0,5 8 0,-7-13 0,0-5 0,7 5 0,-6 0 0,6-6 0,0 15 0,-5-7 0,12 9 0,-12-1 0,5 1 0,0-1 0,-5-7 0,5 5 0,0-14 0,-6 15 0,6-15 0,-7 6 0,7 1 0,-5-7 0,5 14 0,-1-14 0,-4 15 0,4-15 0,1 19 0,-5-18 0,11 10 0,-12-13 0,6-7 0,-7 5 0,0-12 0,6 5 0,-5-7 0,5 0 0,-6 0 0,0 0 0,0 1 0,0-1 0,0 0 0,0 0 0,0-12 0,0 16 0,0-6 0,0 26 0,7-6 0,1 6 0,7-8 0,-1 0 0,1 0 0,-7 0 0,5 0 0,-5 0 0,6-7 0,1 5 0,-1-5 0,-6 0 0,5 5 0,-5-12 0,0 12 0,3-12 0,-9 5 0,10 0 0,-10-5 0,10 5 0,-10-7 0,4 1 0,0 6 0,-4-5 0,10 5 0,-10-7 0,4 0 0,-6 0 0,6 0 0,-5 0 0,5 0 0,-6 0 0,0 1 0,0-1 0,0 6 0,0-5 0,0 5 0,0-6 0,0 7 0,0-5 0,0 12 0,0-5 0,0 0 0,0 5 0,0-5 0,0 7 0,0 0 0,0-7 0,0 5 0,0-5 0,0 0 0,-6-2 0,5 0 0,-11-5 0,11 6 0,-11-8 0,5 6 0,-6-5 0,0 5 0,0-6 0,-1 0 0,1 0 0,0 0 0,6 0 0,-5 1 0,5-7 0,0 4 0,-5-9 0,5 10 0,-6-11 0,0 5 0,0 0 0,-1-5 0,1 5 0,0-6 0,0 0 0,0 0 0,0 6 0,-7-5 0,5 11 0,-5-11 0,0 5 0,5 0 0,-5 1 0,0 1 0,5 3 0,-13-9 0,14 9 0,-7-3 0,1 5 0,5-5 0,-5 4 0,7-5 0,0 0 0,0 5 0,0-5 0,0 1 0,0 3 0,0-3 0,-1 5 0,1 0 0,0 0 0,0 0 0,0 0 0,0 0 0,0 0 0,-6 6 0,4-4 0,-3 4 0,4-6 0,1 0 0,0 0 0,0 0 0,0-6 0,6 5 0,-5-5 0,11 6 0,-5 0 0,6 1 0,0-1 0,0 0 0,0 0 0,0 0 0,0 0 0,0 0 0,6 0 0,1 0 0,6 0 0,1 1 0,-1-1 0,0 0 0,8 0 0,-6-5 0,5 4 0,-7-10 0,1 9 0,-1-9 0,0 3 0,1 1 0,-1-4 0,0 4 0,0-6 0,1 0 0,-1 0 0,7 0 0,-5 0 0,6 0 0,-8 0 0,7 0 0,-4 0 0,4 0 0,-7 0 0,0 0 0,8 0 0,-6 0 0,12 0 0,-12 0 0,6 0 0,-1 0 0,-5 0 0,12 0 0,-11 0 0,11 0 0,-5 0 0,0 0 0,6 0 0,-13 0 0,5 0 0,0 0 0,-5 0 0,6 0 0,-8 0 0,6 0 0,-4 0 0,4 0 0,-5 0 0,-1 0 0,0 0 0,0 0 0,1 0 0,-1 0 0,0 0 0,1 0 0,-1 0 0,0 0 0,0 0 0,1 0 0,-1 0 0,0 0 0,8 0 0,-6 0 0,5 0 0,-7 0 0,1 0 0,-1 0 0,0 0 0,1 0 0,-1 0 0,0 0 0,0 0 0,1 0 0,-1 0 0,0 0 0,1 0 0,-1 0 0,0 0 0,1 0 0,-1 0 0,0 0 0,0 0 0,1 0 0,-1 0 0,0 0 0,1 0 0,-1 0 0,0 0 0,1 0 0,-7-6 0,-1-50 0,-6 37 0,0-35 0</inkml:trace>
  <inkml:trace contextRef="#ctx0" brushRef="#br0" timeOffset="1">1367 13096 24575,'13'0'0,"0"0"0,16 0 0,-5 0 0,7 0 0,-4 0 0,-5 0 0,0 0 0,-1 0 0,-1 0 0,-5 0 0,12 0 0,-12 0 0,13 0 0,-6 0 0,0 0 0,5 0 0,-12 0 0,6 0 0,-8 0 0,0 0 0,1 0 0,-1 0 0,0 0 0,1 0 0,-1 0 0,0 0 0,0 0 0,1 0 0,-1 0 0,0 0 0,1 0 0,-1 0 0,0 0 0,1 0 0,-1 0 0,0 0 0,0 0 0,1-13 0,0 10 0,-6-16 0,4 17 0,-11-9 0,5 3 0,-6-5 0,6 0 0,-5-8 0,5 6 0,-6-5 0,0 7 0,0-1 0,0-6 0,6 5 0,-4-6 0,4 8 0,-6 0 0,0 0 0,0-1 0,0 1 0,0 0 0,0-1 0,0 1 0,0 0 0,0 0 0,0-1 0,0 1 0,0 0 0,-6 5 0,-1-4 0,-7 5 0,1 0 0,0-5 0,0 10 0,0-9 0,0 9 0,6-10 0,-5 11 0,5-5 0,-1 0 0,-3 4 0,4-3 0,-1-1 0,-3 4 0,9-10 0,-9 11 0,3-11 0,-5 11 0,0-5 0,6 0 0,-5 4 0,5-10 0,-6 5 0,5-6 0,-3 5 0,4-3 0,-1 3 0,-3 1 0,9-5 0,-9 5 0,9-7 0,-4 1 0,6 0 0,0-1 0,0 1 0,0 0 0,0 0 0,0-1 0,0 1 0,0 0 0,0-1 0,0 1 0,0 0 0,0-1 0,0 1 0,0 0 0,0 0 0,0-1 0,0 1 0,0 0 0,-6 5 0,5-3 0,-5 3 0,6-5 0,0 0 0,0-1 0,0 1 0,-6 0 0,5-8 0,-5 6 0,6-5 0,0 7 0,0-1 0,0 1 0,0 0 0,0-1 0,0 1 0,0 0 0,0 0 0,0-1 0,0 1 0,0 0 0,0-1 0,0 1 0,0 0 0,0-8 0,0 6 0,0-12 0,0 12 0,0-13 0,0 13 0,0-12 0,0 5 0,0 0 0,0-6 0,0 6 0,0 0 0,0-5 0,0 12 0,0-6 0,0 1 0,0 5 0,0-5 0,0 6 0,0-6 0,0 5 0,0-5 0,0 6 0,6 1 0,-5 0 0,5-1 0,-6 1 0,0 0 0,0-1 0,0 1 0,0 0 0,0-16 0,0-3 0,0-16 0,8 0 0,-7 0 0,14 0 0,-14 1 0,14-1 0,-14 8 0,14-5 0,-6 5 0,0-8 0,5 0 0,-12 1 0,11 7 0,-11-6 0,5 7 0,-1-1 0,-4 3 0,11 8 0,-12-1 0,6 1 0,-1 0 0,-4 0 0,5 0 0,-1-1 0,-4 1 0,4 0 0,1 0 0,-6-8 0,12 5 0,-11-5 0,12-1 0,-12 7 0,12-15 0,-12 15 0,12-15 0,-12 15 0,12-15 0,-12 15 0,12-15 0,-12 7 0,12-1 0,-13-5 0,13 5 0,-12-21 0,12 10 0,-12-10 0,5 14 0,-7-1 0,0 0 0,0 8 0,0-5 0,0 5 0,7-8 0,-5 9 0,5-7 0,-7 15 0,0-7 0,7 1 0,-5 6 0,5-15 0,-7 15 0,6-7 0,-4 1 0,5 5 0,-7-5 0,0 0 0,0 5 0,0-35 0,0 22 0,0-24 0,0 22 0,0-11 0,0 8 0,0-8 0,0 19 0,0-16 0,0 3 0,0-17 0,0 9 0,7-7 0,-5 16 0,6-6 0,-8 9 0,7 0 0,-5 0 0,5 1 0,-7-11 0,7 16 0,-6-13 0,6 15 0,-7-7 0,0 7 0,0-6 0,0 15 0,0-15 0,0 7 0,6-1 0,-4-6 0,5 7 0,-7-9 0,0 0 0,0 0 0,7 1 0,-6-1 0,7 0 0,-1 0 0,-5 0 0,5 1 0,0-1 0,-5 8 0,5-6 0,-7 7 0,6-1 0,-4-5 0,4 13 0,-6-13 0,8 5 0,-7 1 0,7 1 0,-8 1 0,0 5 0,0-13 0,0 13 0,0-13 0,0-8 0,0 2 0,0-10 0,0 22 0,0-7 0,0 6 0,0 1 0,0-7 0,0 7 0,0-1 0,0-6 0,0 7 0,0-1 0,0-5 0,0 5 0,0 0 0,0-5 0,0 13 0,0-13 0,0 14 0,0-7 0,0 1 0,0-8 0,0 5 0,0-11 0,0 20 0,0-6 0,0-1 0,0 7 0,-7-7 0,5 9 0,-4 0 0,0 0 0,4 0 0,-4 0 0,6-1 0,0 1 0,0 0 0,0 0 0,-6 7 0,4-6 0,-4 6 0,6-7 0,0 0 0,0 0 0,-6 0 0,4-1 0,-4 1 0,0 0 0,4 0 0,-12-22 0,6 17 0,0-16 0,-5 20 0,11 1 0,-4 7 0,6-5 0,0 5 0,0-1 0,0-4 0,0 12 0,0-12 0,-7 4 0,6 1 0,-6-5 0,7 12 0,0-13 0,0 13 0,-6-5 0,5 0 0,-5-8 0,6 4 0,0-2 0,-6 13 0,5-1 0,-5 1 0,6-7 0,0 5 0,0-6 0,0 8 0,0 0 0,0-1 0,0 1 0,0 0 0,0-1 0,0 1 0,0 0 0,0 0 0,0-1 0,0-6 0,0 5 0,0-6 0,0 8 0,0 0 0,0 0 0,0-1 0,0 1 0,6 0 0,1-1 0,1 1 0,3 0 0,-3-1 0,-1 1 0,6-7 0,-6 5 0,1-6 0,4 8 0,-10 0 0,9 0 0,-9-8 0,4 6 0,0-5 0,-5 7 0,11-1 0,-11 1 0,5 0 0,-6-1 0,0 1 0,6 0 0,-4-1 0,4 1 0,0 0 0,-5 0 0,11-1 0,-11 1 0,11 0 0,-10-1 0,3 1 0,-5 0 0,6-1 0,-4 1 0,4 0 0,-6 0 0,6-1 0,-5 1 0,5 0 0,-6-1 0,0 1 0,0 0 0,0 0 0,0-1 0,0 1 0,0 0 0,0-1 0,0 1 0,0 0 0,0-1 0,-6 7 0,5-5 0,-5-2 0,6-8 0,7-7 0,-6-1 0,12 1 0,-5 0 0,7 0 0,-1 7 0,-6-6 0,4 13 0,-11-12 0,11 12 0,-10-13 0,10 13 0,-11-12 0,11 12 0,-11-13 0,5 6 0,-6-7 0,6 7 0,-4-5 0,3 5 0,-5-8 0,0 8 0,0-5 0,7 5 0,-5 0 0,4-6 0,-6 13 0,0-12 0,0 12 0,0-13 0,0 13 0,0-12 0,0 5 0,0 0 0,0 1 0,0 1 0,0 5 0,0-11 0,0 11 0,0-11 0,0 10 0,0-4 0,0 0 0,0 5 0,0-6 0,0 1 0,0 5 0,0-5 0,0-1 0,0 6 0,0-5 0,-6-1 0,-2 6 0,0-12 0,-4 5 0,5 0 0,-1-6 0,-4 6 0,4 0 0,-6-5 0,6 5 0,-11-20 0,16 9 0,-16-2 0,11 8 0,-5 12 0,5-6 0,-4 8 0,11 0 0,-11-8 0,4 6 0,-5-5 0,5 7 0,-4-8 0,5 6 0,-1-5 0,-4 6 0,5 1 0,0 0 0,-5 0 0,10-1 0,-9 1 0,9 0 0,-9-1 0,3 1 0,-5 0 0,6 0 0,-5-8 0,4 6 0,-5-5 0,0 6 0,-1 1 0,1 0 0,0 0 0,0-1 0,6 1 0,-5 6 0,11-5 0,-11 4 0,11-5 0,-11 0 0,5 0 0,-6-1 0,0 1 0,-1 0 0,1-1 0,0 1 0,0 6 0,6-5 0,-5 10 0,5-9 0,-6 9 0,0-10 0,0 11 0,0-5 0,0 0 0,-1-1 0,1-1 0,0-4 0,0 11 0,6-11 0,-5 11 0,5-11 0,-6 4 0,0 1 0,5-5 0,-3 11 0,4-11 0,-7 5 0,1-1 0,6-4 0,-5 11 0,5-11 0,-6 11 0,6-11 0,-5 10 0,5-10 0,-6 11 0,0-11 0,0 11 0,5-11 0,-3 10 0,3-9 0,-5 9 0,0-4 0,0 6 0,0 0 0,0 0 0,0-6 0,0 5 0,0-5 0,0 6 0,-1 0 0,1 0 0,0 0 0,0 0 0,0 0 0,0 0 0,0 0 0,0 0 0,0 0 0,0 0 0,-1 0 0,1 0 0,0 0 0,0 0 0,0 0 0,0 0 0,0 0 0,0 0 0,0 0 0,0 0 0,-1 0 0,1 6 0,0-5 0,6 5 0,1-6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4BC7C-2ACC-B341-A628-42F907E56478}" type="datetimeFigureOut">
              <a:rPr lang="en-US" smtClean="0"/>
              <a:t>5/3/19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59B39E-3171-974C-962E-95511DD60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840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Where can we find radial symmetry in Nature??</a:t>
            </a:r>
          </a:p>
          <a:p>
            <a:endParaRPr lang="en-US" dirty="0"/>
          </a:p>
          <a:p>
            <a:r>
              <a:rPr lang="en-US" dirty="0"/>
              <a:t>Have students think about this question while they create</a:t>
            </a:r>
          </a:p>
          <a:p>
            <a:r>
              <a:rPr lang="en-US" dirty="0"/>
              <a:t>Use </a:t>
            </a:r>
            <a:r>
              <a:rPr lang="en-US" dirty="0" err="1"/>
              <a:t>Weavesilk</a:t>
            </a:r>
            <a:r>
              <a:rPr lang="en-US" dirty="0"/>
              <a:t> to create a radial design http://</a:t>
            </a:r>
            <a:r>
              <a:rPr lang="en-US" dirty="0" err="1"/>
              <a:t>weavesilk.com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9B39E-3171-974C-962E-95511DD607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3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Gothic architecture was about bringing light into the church, bringing sunshine and the light of god into peoples lives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9B39E-3171-974C-962E-95511DD607C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9388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9B39E-3171-974C-962E-95511DD607C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24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Tracery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u="sng" dirty="0"/>
              <a:t>Stone outlines with openings around the stone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u="sng" dirty="0"/>
              <a:t>Inside the openings is the stained glass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9B39E-3171-974C-962E-95511DD607C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5067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9B39E-3171-974C-962E-95511DD607C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128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9B39E-3171-974C-962E-95511DD607C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760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Strasbourg Cathedral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9B39E-3171-974C-962E-95511DD607C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274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Chartres Cathedral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9B39E-3171-974C-962E-95511DD607C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475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u="none" dirty="0"/>
              <a:t>EQ: What is the spiritual significance of the Mandala?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 dirty="0"/>
              <a:t>This mandala was once on the ceiling of a Tibetan temple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FUNCTION- during prayer, Buddhists would look up and visualize this as a 3D place with a major deity/god at the center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u="sng" dirty="0"/>
              <a:t>This would help guide along the path to enlightenment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9B39E-3171-974C-962E-95511DD607C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095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EQ: What is the spiritual significance of the Mandala?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mandala is a spiritual and ritual symbol in the Indian religions of Hinduism and Buddhism, representing the universe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 for meditation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Borobudor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the largest Buddhist monument, is in Indonesia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9B39E-3171-974C-962E-95511DD607C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538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colors would go next to yellow?</a:t>
            </a:r>
          </a:p>
          <a:p>
            <a:r>
              <a:rPr lang="en-US" dirty="0"/>
              <a:t>Next to orange?</a:t>
            </a:r>
          </a:p>
          <a:p>
            <a:r>
              <a:rPr lang="en-US" dirty="0"/>
              <a:t>Next to red?</a:t>
            </a:r>
          </a:p>
          <a:p>
            <a:r>
              <a:rPr lang="en-US" dirty="0"/>
              <a:t>In between green and violet?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9B39E-3171-974C-962E-95511DD607C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32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9B39E-3171-974C-962E-95511DD607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9625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two concentric circles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9B39E-3171-974C-962E-95511DD607C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7007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Color the whole triangle slice first with one color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9B39E-3171-974C-962E-95511DD607C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9814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needs to have at least 3 concentric layers/levels</a:t>
            </a:r>
            <a:r>
              <a:rPr lang="en-US" b="0" u="none" dirty="0">
                <a:effectLst/>
              </a:rPr>
              <a:t> </a:t>
            </a: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9B39E-3171-974C-962E-95511DD607C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40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u="none" dirty="0"/>
              <a:t>FFCC of Rose windows</a:t>
            </a:r>
          </a:p>
          <a:p>
            <a:endParaRPr lang="en-US" u="sng" dirty="0"/>
          </a:p>
          <a:p>
            <a:r>
              <a:rPr lang="en-US" u="sng" dirty="0"/>
              <a:t>Notre Dame Cathedral. Paris, France</a:t>
            </a:r>
          </a:p>
          <a:p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-Chartres Cathedral. Chartres, France for APAH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9B39E-3171-974C-962E-95511DD607C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1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9B39E-3171-974C-962E-95511DD607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93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 you know about the Notre Dame Cathedral?/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CONTEXT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Gothic Cathedral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Paris France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Means: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Lady of Paris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Construction began in 12</a:t>
            </a:r>
            <a:r>
              <a:rPr lang="en-US" sz="1200" b="1" i="0" u="sng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b="1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century, Medieval period</a:t>
            </a:r>
            <a:endParaRPr lang="en-US" sz="1200" b="0" i="0" u="sng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 fire leaving destruction on Monday, April 15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2019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9B39E-3171-974C-962E-95511DD607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92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was before Gothic?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Romanesque= dark and heavy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Thick walls and little light, no windows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Gothic has thinner walls which allowed for more windows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Gothic architecture was about bringing light into the church, bringing sunshine into peoples lives</a:t>
            </a:r>
            <a:endParaRPr lang="en-US" u="sn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9B39E-3171-974C-962E-95511DD607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52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200" dirty="0">
                <a:solidFill>
                  <a:schemeClr val="bg1"/>
                </a:solidFill>
                <a:latin typeface="Cambria" charset="0"/>
                <a:ea typeface="ＭＳ 明朝" charset="-128"/>
                <a:cs typeface="Times New Roman" charset="0"/>
              </a:rPr>
              <a:t>Form four columns of students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200" dirty="0">
                <a:solidFill>
                  <a:schemeClr val="bg1"/>
                </a:solidFill>
                <a:latin typeface="Cambria" charset="0"/>
                <a:ea typeface="ＭＳ 明朝" charset="-128"/>
                <a:cs typeface="Times New Roman" charset="0"/>
              </a:rPr>
              <a:t>Inner two columns face one another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200" dirty="0">
                <a:solidFill>
                  <a:schemeClr val="bg1"/>
                </a:solidFill>
                <a:latin typeface="Cambria" charset="0"/>
                <a:ea typeface="ＭＳ 明朝" charset="-128"/>
                <a:cs typeface="Times New Roman" charset="0"/>
              </a:rPr>
              <a:t>Outer two columns face away from the inner columns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200" dirty="0">
                <a:solidFill>
                  <a:schemeClr val="bg1"/>
                </a:solidFill>
                <a:latin typeface="Cambria" charset="0"/>
                <a:ea typeface="ＭＳ 明朝" charset="-128"/>
                <a:cs typeface="Times New Roman" charset="0"/>
              </a:rPr>
              <a:t>Outer two columns </a:t>
            </a:r>
            <a:r>
              <a:rPr lang="en-US" sz="1200" b="1" dirty="0">
                <a:solidFill>
                  <a:schemeClr val="bg1"/>
                </a:solidFill>
                <a:latin typeface="Cambria" charset="0"/>
                <a:ea typeface="ＭＳ 明朝" charset="-128"/>
                <a:cs typeface="Times New Roman" charset="0"/>
              </a:rPr>
              <a:t>touch backs </a:t>
            </a:r>
            <a:r>
              <a:rPr lang="en-US" sz="1200" dirty="0">
                <a:solidFill>
                  <a:schemeClr val="bg1"/>
                </a:solidFill>
                <a:latin typeface="Cambria" charset="0"/>
                <a:ea typeface="ＭＳ 明朝" charset="-128"/>
                <a:cs typeface="Times New Roman" charset="0"/>
              </a:rPr>
              <a:t>with the inner columns to form a buttress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451195-2779-4F3E-AF05-6ED614825EB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724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latin typeface="Cambria" charset="0"/>
                <a:ea typeface="ＭＳ 明朝" charset="-128"/>
                <a:cs typeface="Times New Roman" charset="0"/>
              </a:rPr>
              <a:t>Inner columns inner lock hands to form a rounded arch</a:t>
            </a:r>
          </a:p>
          <a:p>
            <a:r>
              <a:rPr lang="en-US" dirty="0"/>
              <a:t>Have another student try to hang on the arch while the buttresses reinforce the students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451195-2779-4F3E-AF05-6ED614825EB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81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another student try to hang on the arch while the buttresses reinforce the students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451195-2779-4F3E-AF05-6ED614825EB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5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7C5AE-5CE4-EE43-9A17-99DF5E38A5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713B73-2003-8041-ABD6-F0A593B462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5CDE2-ED06-3148-AAE7-87E2A74EC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DC89-B73A-AE4B-BA80-C9FF6DA46054}" type="datetimeFigureOut">
              <a:rPr lang="en-US" smtClean="0"/>
              <a:t>5/3/19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30B17-0222-1F43-967B-33F50D11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C80F4-5C3C-474A-B176-DE5873CCD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0FE97-6234-E142-866B-123D351CD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458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31435-0B67-D14A-93DC-5D48D4B38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66C90-3780-1842-BBAA-11CF58ED0C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B64B5-B370-0C4F-83CD-748B9403F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DC89-B73A-AE4B-BA80-C9FF6DA46054}" type="datetimeFigureOut">
              <a:rPr lang="en-US" smtClean="0"/>
              <a:t>5/3/19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50073-A308-4C48-BDE6-EF0BA0DAF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3CF49-F964-804C-9DC1-18ACE8828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0FE97-6234-E142-866B-123D351CD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97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50A7C1-EA4C-A946-9010-D9AC504013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F9DC87-6EB1-2042-83E5-2908E83A32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02CC9-D7FA-F54D-898A-77D5AB737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DC89-B73A-AE4B-BA80-C9FF6DA46054}" type="datetimeFigureOut">
              <a:rPr lang="en-US" smtClean="0"/>
              <a:t>5/3/19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FEC64-BB79-E34D-8641-47A75EEA7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64987-C7D4-AD43-9CDE-DE20069B2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0FE97-6234-E142-866B-123D351CD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895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2C2C7-31EB-E541-AECA-010E53222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F3D42-EFF6-0142-BF5F-447490299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C2ACC-0B01-BD41-AA69-B43B6473B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DC89-B73A-AE4B-BA80-C9FF6DA46054}" type="datetimeFigureOut">
              <a:rPr lang="en-US" smtClean="0"/>
              <a:t>5/3/19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70567-B9DB-0A48-A194-CC15CE1C5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C1CDB5-095F-E94E-8E0E-154EAF536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0FE97-6234-E142-866B-123D351CD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89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7D021-AD55-2842-AA85-23D38B9FB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2E98E-6DD8-2F4B-A562-657DD9BC9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CE6C8-E985-CC43-9237-F949E5EA3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DC89-B73A-AE4B-BA80-C9FF6DA46054}" type="datetimeFigureOut">
              <a:rPr lang="en-US" smtClean="0"/>
              <a:t>5/3/19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1A94B-0757-C046-AD14-41C09932E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59433-FAF1-4244-8B53-1A557CFEC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0FE97-6234-E142-866B-123D351CD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64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ADA9-73C7-FA42-BE75-828014340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39882-4532-3148-8C94-A988011D07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3AD9EB-2A35-CB40-84C1-ED00DF48D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7B773C-7E12-2B42-852D-9B1A90C89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DC89-B73A-AE4B-BA80-C9FF6DA46054}" type="datetimeFigureOut">
              <a:rPr lang="en-US" smtClean="0"/>
              <a:t>5/3/19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492F3C-9F7A-0345-B740-065EE8217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47AB0E-B414-0244-A245-8FF242A40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0FE97-6234-E142-866B-123D351CD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89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DADD2-676A-294B-80DB-7184BEB57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C1539-7A12-A847-BE84-98F2C631D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DE506D-E0C2-B243-9C42-A55F88C8BE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09CA83-5840-7A44-A40D-EDC9A39F82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8A69B3-1A47-094B-9BC6-27090AC5FE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824724-2DB5-0C44-9312-D27029D2F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DC89-B73A-AE4B-BA80-C9FF6DA46054}" type="datetimeFigureOut">
              <a:rPr lang="en-US" smtClean="0"/>
              <a:t>5/3/19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BD226C-A6F0-3B4B-BE78-0EB68A993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110128-B38B-D644-8AC1-3ADB7CC11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0FE97-6234-E142-866B-123D351CD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10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13E10-B21E-8942-BF26-C1B124B41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2D99FE-2592-F44C-8E03-5D3CE11CB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DC89-B73A-AE4B-BA80-C9FF6DA46054}" type="datetimeFigureOut">
              <a:rPr lang="en-US" smtClean="0"/>
              <a:t>5/3/19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5E35A5-F5A8-3C43-A1A6-F8A52F5A5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43DE57-08F1-FC46-8572-263BA7807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0FE97-6234-E142-866B-123D351CD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01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86E1AF-55D8-CC42-BE0B-8CC2D935C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DC89-B73A-AE4B-BA80-C9FF6DA46054}" type="datetimeFigureOut">
              <a:rPr lang="en-US" smtClean="0"/>
              <a:t>5/3/19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AD1EE5-AF76-4E49-B868-7FB1910DD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90173-7AEC-F84E-AF7E-7366BF1FC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0FE97-6234-E142-866B-123D351CD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10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9B940-9FCD-3B40-813D-7C198B0A2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B682D-35E1-B540-BAC2-33CBB2C32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E33FF9-1EA5-D548-AF22-9CB4D368DA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3D5B5-8C87-3A47-90F4-6D12AD94B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DC89-B73A-AE4B-BA80-C9FF6DA46054}" type="datetimeFigureOut">
              <a:rPr lang="en-US" smtClean="0"/>
              <a:t>5/3/19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3089D-2AF4-D042-9560-7B43D8683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529C06-8E71-5647-BE93-2E20DBE6D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0FE97-6234-E142-866B-123D351CD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19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1C0E6-586F-734D-8AFD-637FD28A1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5AE64D-F382-724A-A3B9-4561B3A018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F331A2-944E-5343-AF1A-06A311FEB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DD5251-52BA-2449-AC0D-224380AE3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DC89-B73A-AE4B-BA80-C9FF6DA46054}" type="datetimeFigureOut">
              <a:rPr lang="en-US" smtClean="0"/>
              <a:t>5/3/19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3C2520-BA8E-BF4A-A28C-9BE0F1816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85C0F3-D03B-514A-884A-A28AC9FF9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0FE97-6234-E142-866B-123D351CD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71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242BA4-AA5D-5A46-BA7E-6A7E3C9D5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8AD03F-A285-8546-8021-40788EFA7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D8B10-DD73-174D-A2D2-ED8B8EEAAB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9DC89-B73A-AE4B-BA80-C9FF6DA46054}" type="datetimeFigureOut">
              <a:rPr lang="en-US" smtClean="0"/>
              <a:t>5/3/19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3B567-7605-0C4E-BADF-A5A4C6EB47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45039-EBB9-2C49-B46B-7CD2DFF932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0FE97-6234-E142-866B-123D351CD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185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eavesilk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customXml" Target="../ink/ink1.xml"/><Relationship Id="rId7" Type="http://schemas.openxmlformats.org/officeDocument/2006/relationships/customXml" Target="../ink/ink4.xm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11" Type="http://schemas.openxmlformats.org/officeDocument/2006/relationships/customXml" Target="../ink/ink7.xml"/><Relationship Id="rId5" Type="http://schemas.openxmlformats.org/officeDocument/2006/relationships/customXml" Target="../ink/ink2.xml"/><Relationship Id="rId10" Type="http://schemas.openxmlformats.org/officeDocument/2006/relationships/customXml" Target="../ink/ink6.xml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3" Type="http://schemas.openxmlformats.org/officeDocument/2006/relationships/customXml" Target="../ink/ink8.xml"/><Relationship Id="rId7" Type="http://schemas.openxmlformats.org/officeDocument/2006/relationships/customXml" Target="../ink/ink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openxmlformats.org/officeDocument/2006/relationships/customXml" Target="../ink/ink9.xml"/><Relationship Id="rId10" Type="http://schemas.openxmlformats.org/officeDocument/2006/relationships/customXml" Target="../ink/ink12.xml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.xml"/><Relationship Id="rId13" Type="http://schemas.openxmlformats.org/officeDocument/2006/relationships/image" Target="../media/image17.png"/><Relationship Id="rId3" Type="http://schemas.openxmlformats.org/officeDocument/2006/relationships/customXml" Target="../ink/ink13.xml"/><Relationship Id="rId7" Type="http://schemas.openxmlformats.org/officeDocument/2006/relationships/customXml" Target="../ink/ink15.xml"/><Relationship Id="rId12" Type="http://schemas.openxmlformats.org/officeDocument/2006/relationships/customXml" Target="../ink/ink1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openxmlformats.org/officeDocument/2006/relationships/customXml" Target="../ink/ink14.xml"/><Relationship Id="rId10" Type="http://schemas.openxmlformats.org/officeDocument/2006/relationships/customXml" Target="../ink/ink17.xml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D263BB-CCFF-5746-B2EF-8DCEC3F66E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923" y="4525347"/>
            <a:ext cx="7504598" cy="1737360"/>
          </a:xfrm>
        </p:spPr>
        <p:txBody>
          <a:bodyPr anchor="ctr">
            <a:normAutofit/>
          </a:bodyPr>
          <a:lstStyle/>
          <a:p>
            <a:pPr algn="r"/>
            <a:r>
              <a:rPr lang="en-US" dirty="0">
                <a:highlight>
                  <a:srgbClr val="FFFF00"/>
                </a:highlight>
              </a:rPr>
              <a:t>Radial Symmetry in Art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53F5E9-E0B9-574B-A2D3-D46802A1D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916" y="3628048"/>
            <a:ext cx="4855325" cy="1737360"/>
          </a:xfrm>
        </p:spPr>
        <p:txBody>
          <a:bodyPr anchor="ctr">
            <a:normAutofit/>
          </a:bodyPr>
          <a:lstStyle/>
          <a:p>
            <a:pPr algn="l"/>
            <a:r>
              <a:rPr lang="en-US" sz="4000" dirty="0">
                <a:hlinkClick r:id="rId3"/>
              </a:rPr>
              <a:t>http://weavesilk.com</a:t>
            </a:r>
            <a:endParaRPr lang="en-US" sz="4000" dirty="0"/>
          </a:p>
          <a:p>
            <a:pPr algn="l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AC0171B9-2374-9549-8F75-3F6372E817E0}"/>
              </a:ext>
            </a:extLst>
          </p:cNvPr>
          <p:cNvSpPr/>
          <p:nvPr/>
        </p:nvSpPr>
        <p:spPr>
          <a:xfrm>
            <a:off x="505916" y="452943"/>
            <a:ext cx="1118812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u="sng" dirty="0">
                <a:solidFill>
                  <a:srgbClr val="FF0000"/>
                </a:solidFill>
                <a:highlight>
                  <a:srgbClr val="FFFF00"/>
                </a:highlight>
              </a:rPr>
              <a:t>EQ: Where can we find radial symmetry in Nature??</a:t>
            </a:r>
          </a:p>
          <a:p>
            <a:endParaRPr lang="en-US" sz="4000" b="1" u="sng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en-US" sz="4000" b="1" u="sng" dirty="0">
                <a:solidFill>
                  <a:srgbClr val="FF0000"/>
                </a:solidFill>
                <a:highlight>
                  <a:srgbClr val="FFFF00"/>
                </a:highlight>
              </a:rPr>
              <a:t>LT: I can create a radial design</a:t>
            </a:r>
          </a:p>
        </p:txBody>
      </p:sp>
    </p:spTree>
    <p:extLst>
      <p:ext uri="{BB962C8B-B14F-4D97-AF65-F5344CB8AC3E}">
        <p14:creationId xmlns:p14="http://schemas.microsoft.com/office/powerpoint/2010/main" val="2673314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B50B1C-6053-DE4E-B7BF-75AE056F3A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75" r="-1" b="11691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37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D0BD1C-0CE7-5A48-9521-FFB72411B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455" y="0"/>
            <a:ext cx="8867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71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AB465C-854A-B44F-AC97-DBE857878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241" y="0"/>
            <a:ext cx="103595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32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27A31B-EFB9-A241-8332-1B8ACA17A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89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FBE87C-70D5-2D46-BEEB-01566E935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0100" y="988219"/>
            <a:ext cx="9080500" cy="51077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BD6203-9EA9-0B47-BAD2-D254CFDF1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4740" y="0"/>
            <a:ext cx="4697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58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6982C1-F768-A44C-8E44-03168FD9B7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8" r="4600" b="-2"/>
          <a:stretch/>
        </p:blipFill>
        <p:spPr>
          <a:xfrm>
            <a:off x="321731" y="321732"/>
            <a:ext cx="5728548" cy="62145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99F668-8B7C-924A-B97D-1BB1384898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65" r="3853" b="-2"/>
          <a:stretch/>
        </p:blipFill>
        <p:spPr>
          <a:xfrm>
            <a:off x="6141721" y="321732"/>
            <a:ext cx="572854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50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C9FC23-E807-2F4E-A716-FE60984FA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0" y="1405467"/>
            <a:ext cx="7874000" cy="406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C8D7B3-7027-9D49-A0FC-BE8F8E6C1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467"/>
            <a:ext cx="4562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168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bject, light, watch, dark&#10;&#10;Description automatically generated">
            <a:extLst>
              <a:ext uri="{FF2B5EF4-FFF2-40B4-BE49-F238E27FC236}">
                <a16:creationId xmlns:a16="http://schemas.microsoft.com/office/drawing/2014/main" id="{2C68E4E3-DF2D-6346-817B-25CEAC14C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51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uilding&#10;&#10;Description automatically generated">
            <a:extLst>
              <a:ext uri="{FF2B5EF4-FFF2-40B4-BE49-F238E27FC236}">
                <a16:creationId xmlns:a16="http://schemas.microsoft.com/office/drawing/2014/main" id="{39381A05-64F8-6148-925E-1B12AF08A7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30" r="32619" b="-1"/>
          <a:stretch/>
        </p:blipFill>
        <p:spPr>
          <a:xfrm>
            <a:off x="321731" y="321732"/>
            <a:ext cx="5728548" cy="6214533"/>
          </a:xfrm>
          <a:prstGeom prst="rect">
            <a:avLst/>
          </a:prstGeom>
        </p:spPr>
      </p:pic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696DE274-5A8E-804E-93A6-EE69147E01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9" r="3789" b="-2"/>
          <a:stretch/>
        </p:blipFill>
        <p:spPr>
          <a:xfrm>
            <a:off x="6141721" y="321732"/>
            <a:ext cx="572854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673392-EB36-BE4F-9A28-2D6AD6849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213" y="643466"/>
            <a:ext cx="7119574" cy="557106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7B3CA61-6AE7-9749-B596-A5634CAAFA06}"/>
              </a:ext>
            </a:extLst>
          </p:cNvPr>
          <p:cNvSpPr/>
          <p:nvPr/>
        </p:nvSpPr>
        <p:spPr>
          <a:xfrm>
            <a:off x="5486400" y="2839453"/>
            <a:ext cx="1155032" cy="12512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2DB9E1D-164F-B849-8B3F-E088B27391C1}"/>
              </a:ext>
            </a:extLst>
          </p:cNvPr>
          <p:cNvSpPr/>
          <p:nvPr/>
        </p:nvSpPr>
        <p:spPr>
          <a:xfrm>
            <a:off x="4620126" y="2021305"/>
            <a:ext cx="2935706" cy="288757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FB167AE-FA28-2F42-A07F-4996E2AB30AA}"/>
              </a:ext>
            </a:extLst>
          </p:cNvPr>
          <p:cNvSpPr/>
          <p:nvPr/>
        </p:nvSpPr>
        <p:spPr>
          <a:xfrm>
            <a:off x="3850105" y="1058779"/>
            <a:ext cx="4523874" cy="47645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78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E99AA12-015E-484C-B378-A9CAABB55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5" y="0"/>
            <a:ext cx="1216197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42EE9-4D89-8343-A1A1-DE2498E10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708" y="469900"/>
            <a:ext cx="2832100" cy="408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15551F-98E6-594D-80E4-039119A3DFDC}"/>
              </a:ext>
            </a:extLst>
          </p:cNvPr>
          <p:cNvSpPr txBox="1"/>
          <p:nvPr/>
        </p:nvSpPr>
        <p:spPr>
          <a:xfrm>
            <a:off x="3512588" y="818147"/>
            <a:ext cx="87589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highlight>
                  <a:srgbClr val="FFFF00"/>
                </a:highlight>
              </a:rPr>
              <a:t>Save as </a:t>
            </a:r>
            <a:r>
              <a:rPr lang="en-US" sz="6000" b="1" dirty="0">
                <a:solidFill>
                  <a:srgbClr val="FF0000"/>
                </a:solidFill>
                <a:highlight>
                  <a:srgbClr val="FFFF00"/>
                </a:highlight>
              </a:rPr>
              <a:t>Radial Last Name</a:t>
            </a:r>
          </a:p>
        </p:txBody>
      </p:sp>
    </p:spTree>
    <p:extLst>
      <p:ext uri="{BB962C8B-B14F-4D97-AF65-F5344CB8AC3E}">
        <p14:creationId xmlns:p14="http://schemas.microsoft.com/office/powerpoint/2010/main" val="1150656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4BBFD1-4F29-A24C-8394-E6C0020EC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954" y="643466"/>
            <a:ext cx="6242091" cy="557106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5155DAC-8796-D54E-99C6-2FB79A157CE2}"/>
              </a:ext>
            </a:extLst>
          </p:cNvPr>
          <p:cNvSpPr/>
          <p:nvPr/>
        </p:nvSpPr>
        <p:spPr>
          <a:xfrm>
            <a:off x="5486400" y="2839453"/>
            <a:ext cx="1155032" cy="12512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9E5AD11-AF13-884A-83C9-C4E9E915DCA1}"/>
              </a:ext>
            </a:extLst>
          </p:cNvPr>
          <p:cNvSpPr/>
          <p:nvPr/>
        </p:nvSpPr>
        <p:spPr>
          <a:xfrm>
            <a:off x="4620126" y="2021305"/>
            <a:ext cx="2935706" cy="288757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74ACEBA-C186-0549-AD3C-76AE14A0B108}"/>
              </a:ext>
            </a:extLst>
          </p:cNvPr>
          <p:cNvSpPr/>
          <p:nvPr/>
        </p:nvSpPr>
        <p:spPr>
          <a:xfrm>
            <a:off x="3850105" y="1058779"/>
            <a:ext cx="4523874" cy="47645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7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E84011-1059-BB42-AD1D-A886F17FC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451" y="643466"/>
            <a:ext cx="6039097" cy="557106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C747754-694A-F34A-A775-1FA1C380A7D5}"/>
              </a:ext>
            </a:extLst>
          </p:cNvPr>
          <p:cNvSpPr/>
          <p:nvPr/>
        </p:nvSpPr>
        <p:spPr>
          <a:xfrm>
            <a:off x="5486400" y="2839453"/>
            <a:ext cx="1155032" cy="12512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7CFD31F-D45A-0F4B-A771-F25C8F7F3C99}"/>
              </a:ext>
            </a:extLst>
          </p:cNvPr>
          <p:cNvSpPr/>
          <p:nvPr/>
        </p:nvSpPr>
        <p:spPr>
          <a:xfrm>
            <a:off x="4620126" y="2021305"/>
            <a:ext cx="2935706" cy="288757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8C5F908-F5EF-DA4B-B2D6-D581D67A71FF}"/>
              </a:ext>
            </a:extLst>
          </p:cNvPr>
          <p:cNvSpPr/>
          <p:nvPr/>
        </p:nvSpPr>
        <p:spPr>
          <a:xfrm>
            <a:off x="3850105" y="1058779"/>
            <a:ext cx="4523874" cy="47645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95AB13-26E6-0F44-93DD-BC59388AD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466" y="643466"/>
            <a:ext cx="5571067" cy="557106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2B4B732-69A0-274D-B6ED-A579B1648245}"/>
              </a:ext>
            </a:extLst>
          </p:cNvPr>
          <p:cNvSpPr/>
          <p:nvPr/>
        </p:nvSpPr>
        <p:spPr>
          <a:xfrm>
            <a:off x="5486400" y="2839453"/>
            <a:ext cx="1155032" cy="12512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64ACF14-342E-8547-904B-36F4375217E7}"/>
              </a:ext>
            </a:extLst>
          </p:cNvPr>
          <p:cNvSpPr/>
          <p:nvPr/>
        </p:nvSpPr>
        <p:spPr>
          <a:xfrm>
            <a:off x="4620126" y="2021305"/>
            <a:ext cx="2935706" cy="288757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5764A5B-E429-E647-A089-D496B63F1EF4}"/>
              </a:ext>
            </a:extLst>
          </p:cNvPr>
          <p:cNvSpPr/>
          <p:nvPr/>
        </p:nvSpPr>
        <p:spPr>
          <a:xfrm>
            <a:off x="3850105" y="1058779"/>
            <a:ext cx="4523874" cy="47645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740B12-56CA-B845-A14E-80C052C91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466" y="643466"/>
            <a:ext cx="5571067" cy="557106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D46A74A-EB2F-6B45-B161-EA85B17232E5}"/>
              </a:ext>
            </a:extLst>
          </p:cNvPr>
          <p:cNvSpPr/>
          <p:nvPr/>
        </p:nvSpPr>
        <p:spPr>
          <a:xfrm>
            <a:off x="5486400" y="2839453"/>
            <a:ext cx="1155032" cy="12512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637F116-3C2F-7F40-B1CA-68973CF66AD4}"/>
              </a:ext>
            </a:extLst>
          </p:cNvPr>
          <p:cNvSpPr/>
          <p:nvPr/>
        </p:nvSpPr>
        <p:spPr>
          <a:xfrm>
            <a:off x="4620126" y="2021305"/>
            <a:ext cx="2935706" cy="288757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2F9CA43-57A8-8348-A7F5-C2CBDE6018E9}"/>
              </a:ext>
            </a:extLst>
          </p:cNvPr>
          <p:cNvSpPr/>
          <p:nvPr/>
        </p:nvSpPr>
        <p:spPr>
          <a:xfrm>
            <a:off x="3850105" y="1058779"/>
            <a:ext cx="4523874" cy="47645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18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47E900-746C-954A-AFDD-25B668E14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B79D61A-A49C-BB4F-A4BC-6655F984B876}"/>
              </a:ext>
            </a:extLst>
          </p:cNvPr>
          <p:cNvSpPr/>
          <p:nvPr/>
        </p:nvSpPr>
        <p:spPr>
          <a:xfrm>
            <a:off x="5486400" y="2839453"/>
            <a:ext cx="1155032" cy="12512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6E659B0-BDE8-824D-9368-EB5A3A210DFC}"/>
              </a:ext>
            </a:extLst>
          </p:cNvPr>
          <p:cNvSpPr/>
          <p:nvPr/>
        </p:nvSpPr>
        <p:spPr>
          <a:xfrm>
            <a:off x="4620126" y="2021305"/>
            <a:ext cx="2935706" cy="288757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ED8982D-C6BB-EB43-AFBB-426523A1E003}"/>
              </a:ext>
            </a:extLst>
          </p:cNvPr>
          <p:cNvSpPr/>
          <p:nvPr/>
        </p:nvSpPr>
        <p:spPr>
          <a:xfrm>
            <a:off x="3850105" y="1058779"/>
            <a:ext cx="4523874" cy="47645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22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building&#10;&#10;Description automatically generated">
            <a:extLst>
              <a:ext uri="{FF2B5EF4-FFF2-40B4-BE49-F238E27FC236}">
                <a16:creationId xmlns:a16="http://schemas.microsoft.com/office/drawing/2014/main" id="{31F336AA-517B-1E48-81C8-CB179B8227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30" r="32619" b="-1"/>
          <a:stretch/>
        </p:blipFill>
        <p:spPr>
          <a:xfrm rot="685328">
            <a:off x="2631794" y="342314"/>
            <a:ext cx="5728548" cy="621453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8F50ED9-7D95-F94B-9537-5555D4BA0151}"/>
              </a:ext>
            </a:extLst>
          </p:cNvPr>
          <p:cNvSpPr/>
          <p:nvPr/>
        </p:nvSpPr>
        <p:spPr>
          <a:xfrm>
            <a:off x="5486400" y="2839453"/>
            <a:ext cx="1155032" cy="12512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799BE1E-5144-4940-95B2-3F31EDF7C405}"/>
              </a:ext>
            </a:extLst>
          </p:cNvPr>
          <p:cNvSpPr/>
          <p:nvPr/>
        </p:nvSpPr>
        <p:spPr>
          <a:xfrm>
            <a:off x="4620126" y="2021305"/>
            <a:ext cx="2935706" cy="288757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64DE06C-6174-044F-949A-C427557F963B}"/>
              </a:ext>
            </a:extLst>
          </p:cNvPr>
          <p:cNvSpPr/>
          <p:nvPr/>
        </p:nvSpPr>
        <p:spPr>
          <a:xfrm>
            <a:off x="3850105" y="1058779"/>
            <a:ext cx="4523874" cy="47645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5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3F9122B-60A9-B841-8A3F-1A132775C568}"/>
              </a:ext>
            </a:extLst>
          </p:cNvPr>
          <p:cNvSpPr/>
          <p:nvPr/>
        </p:nvSpPr>
        <p:spPr>
          <a:xfrm>
            <a:off x="3007618" y="517358"/>
            <a:ext cx="6176764" cy="58232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587B67F-881F-C749-B6D0-BB89F8B299BB}"/>
              </a:ext>
            </a:extLst>
          </p:cNvPr>
          <p:cNvSpPr/>
          <p:nvPr/>
        </p:nvSpPr>
        <p:spPr>
          <a:xfrm>
            <a:off x="6064470" y="3239814"/>
            <a:ext cx="126124" cy="2207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6CD4B9B-97EA-5D4E-8B78-10ED5C308167}"/>
              </a:ext>
            </a:extLst>
          </p:cNvPr>
          <p:cNvCxnSpPr/>
          <p:nvPr/>
        </p:nvCxnSpPr>
        <p:spPr>
          <a:xfrm>
            <a:off x="3386667" y="2032000"/>
            <a:ext cx="5486400" cy="26077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FFE3A2-05AA-944C-8E4B-B47AFE634CED}"/>
              </a:ext>
            </a:extLst>
          </p:cNvPr>
          <p:cNvCxnSpPr>
            <a:cxnSpLocks/>
          </p:cNvCxnSpPr>
          <p:nvPr/>
        </p:nvCxnSpPr>
        <p:spPr>
          <a:xfrm flipH="1">
            <a:off x="3386669" y="2032000"/>
            <a:ext cx="5249331" cy="27601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046A27A-6127-BA48-8C4D-941A079B1A26}"/>
              </a:ext>
            </a:extLst>
          </p:cNvPr>
          <p:cNvCxnSpPr>
            <a:cxnSpLocks/>
            <a:stCxn id="2" idx="0"/>
            <a:endCxn id="2" idx="4"/>
          </p:cNvCxnSpPr>
          <p:nvPr/>
        </p:nvCxnSpPr>
        <p:spPr>
          <a:xfrm>
            <a:off x="6096000" y="517358"/>
            <a:ext cx="0" cy="58232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72394A1-BA39-C540-89E4-20FD17AA3F60}"/>
              </a:ext>
            </a:extLst>
          </p:cNvPr>
          <p:cNvSpPr txBox="1"/>
          <p:nvPr/>
        </p:nvSpPr>
        <p:spPr>
          <a:xfrm>
            <a:off x="7610905" y="331090"/>
            <a:ext cx="15776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Yellow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EC84D3-C1E0-F143-A8B8-3B76440386C4}"/>
              </a:ext>
            </a:extLst>
          </p:cNvPr>
          <p:cNvSpPr txBox="1"/>
          <p:nvPr/>
        </p:nvSpPr>
        <p:spPr>
          <a:xfrm>
            <a:off x="2331008" y="407291"/>
            <a:ext cx="14805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Green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B9C784-68E4-194A-BE80-4203E7A8A2F4}"/>
              </a:ext>
            </a:extLst>
          </p:cNvPr>
          <p:cNvSpPr txBox="1"/>
          <p:nvPr/>
        </p:nvSpPr>
        <p:spPr>
          <a:xfrm>
            <a:off x="9517783" y="3058123"/>
            <a:ext cx="17275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Orange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9331BA-7843-CE48-AF31-FAF91D3380BF}"/>
              </a:ext>
            </a:extLst>
          </p:cNvPr>
          <p:cNvSpPr txBox="1"/>
          <p:nvPr/>
        </p:nvSpPr>
        <p:spPr>
          <a:xfrm>
            <a:off x="7732423" y="5952832"/>
            <a:ext cx="9995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Red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CFE764-CF8B-5743-ABDD-9765CA57575A}"/>
              </a:ext>
            </a:extLst>
          </p:cNvPr>
          <p:cNvSpPr txBox="1"/>
          <p:nvPr/>
        </p:nvSpPr>
        <p:spPr>
          <a:xfrm>
            <a:off x="2757894" y="5708956"/>
            <a:ext cx="14491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Violet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C59249-019C-0D47-843D-7FBECF723357}"/>
              </a:ext>
            </a:extLst>
          </p:cNvPr>
          <p:cNvSpPr txBox="1"/>
          <p:nvPr/>
        </p:nvSpPr>
        <p:spPr>
          <a:xfrm>
            <a:off x="1592673" y="3117177"/>
            <a:ext cx="1132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Blue</a:t>
            </a:r>
          </a:p>
        </p:txBody>
      </p:sp>
    </p:spTree>
    <p:extLst>
      <p:ext uri="{BB962C8B-B14F-4D97-AF65-F5344CB8AC3E}">
        <p14:creationId xmlns:p14="http://schemas.microsoft.com/office/powerpoint/2010/main" val="298227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1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1037A704-26C9-2F4B-84E8-32BF6DF4971F}"/>
              </a:ext>
            </a:extLst>
          </p:cNvPr>
          <p:cNvSpPr txBox="1"/>
          <p:nvPr/>
        </p:nvSpPr>
        <p:spPr>
          <a:xfrm>
            <a:off x="4145271" y="1100695"/>
            <a:ext cx="14805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Green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3DB3100-953A-1A4C-BB62-74F8225D1049}"/>
              </a:ext>
            </a:extLst>
          </p:cNvPr>
          <p:cNvSpPr txBox="1"/>
          <p:nvPr/>
        </p:nvSpPr>
        <p:spPr>
          <a:xfrm>
            <a:off x="6635426" y="1166007"/>
            <a:ext cx="15776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Yellow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5F0D681-5506-3F48-9007-77E5931E0E2C}"/>
              </a:ext>
            </a:extLst>
          </p:cNvPr>
          <p:cNvSpPr txBox="1"/>
          <p:nvPr/>
        </p:nvSpPr>
        <p:spPr>
          <a:xfrm>
            <a:off x="7459004" y="2577630"/>
            <a:ext cx="17275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Orange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0BAB88F-2CE1-5940-936B-019F8DCB2590}"/>
              </a:ext>
            </a:extLst>
          </p:cNvPr>
          <p:cNvSpPr txBox="1"/>
          <p:nvPr/>
        </p:nvSpPr>
        <p:spPr>
          <a:xfrm>
            <a:off x="6775463" y="4806712"/>
            <a:ext cx="9995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Red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3F9122B-60A9-B841-8A3F-1A132775C568}"/>
              </a:ext>
            </a:extLst>
          </p:cNvPr>
          <p:cNvSpPr/>
          <p:nvPr/>
        </p:nvSpPr>
        <p:spPr>
          <a:xfrm>
            <a:off x="3007618" y="517358"/>
            <a:ext cx="6176764" cy="58232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BB6E9E7-0E45-EC48-8F5D-3BF37D363937}"/>
              </a:ext>
            </a:extLst>
          </p:cNvPr>
          <p:cNvSpPr txBox="1"/>
          <p:nvPr/>
        </p:nvSpPr>
        <p:spPr>
          <a:xfrm>
            <a:off x="4152677" y="4906652"/>
            <a:ext cx="14491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Violet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587B67F-881F-C749-B6D0-BB89F8B299BB}"/>
              </a:ext>
            </a:extLst>
          </p:cNvPr>
          <p:cNvSpPr/>
          <p:nvPr/>
        </p:nvSpPr>
        <p:spPr>
          <a:xfrm>
            <a:off x="6064470" y="3239814"/>
            <a:ext cx="126124" cy="2207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6CD4B9B-97EA-5D4E-8B78-10ED5C308167}"/>
              </a:ext>
            </a:extLst>
          </p:cNvPr>
          <p:cNvCxnSpPr/>
          <p:nvPr/>
        </p:nvCxnSpPr>
        <p:spPr>
          <a:xfrm>
            <a:off x="3386667" y="2032000"/>
            <a:ext cx="5486400" cy="26077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200E5AEF-F3E3-F348-B4FF-40A4149FDBA2}"/>
              </a:ext>
            </a:extLst>
          </p:cNvPr>
          <p:cNvSpPr txBox="1"/>
          <p:nvPr/>
        </p:nvSpPr>
        <p:spPr>
          <a:xfrm>
            <a:off x="3062586" y="3412553"/>
            <a:ext cx="1132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Blue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FFE3A2-05AA-944C-8E4B-B47AFE634CED}"/>
              </a:ext>
            </a:extLst>
          </p:cNvPr>
          <p:cNvCxnSpPr>
            <a:cxnSpLocks/>
          </p:cNvCxnSpPr>
          <p:nvPr/>
        </p:nvCxnSpPr>
        <p:spPr>
          <a:xfrm flipH="1">
            <a:off x="3386669" y="2032000"/>
            <a:ext cx="5249331" cy="27601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046A27A-6127-BA48-8C4D-941A079B1A26}"/>
              </a:ext>
            </a:extLst>
          </p:cNvPr>
          <p:cNvCxnSpPr>
            <a:cxnSpLocks/>
            <a:stCxn id="2" idx="0"/>
            <a:endCxn id="2" idx="4"/>
          </p:cNvCxnSpPr>
          <p:nvPr/>
        </p:nvCxnSpPr>
        <p:spPr>
          <a:xfrm>
            <a:off x="6096000" y="517358"/>
            <a:ext cx="0" cy="58232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887D892B-7A9C-8B44-ABE6-D2465F29E891}"/>
              </a:ext>
            </a:extLst>
          </p:cNvPr>
          <p:cNvSpPr/>
          <p:nvPr/>
        </p:nvSpPr>
        <p:spPr>
          <a:xfrm>
            <a:off x="5181600" y="2399841"/>
            <a:ext cx="1828800" cy="18075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2B8758E-13FD-BD47-9D78-F2C9CEE29083}"/>
              </a:ext>
            </a:extLst>
          </p:cNvPr>
          <p:cNvSpPr/>
          <p:nvPr/>
        </p:nvSpPr>
        <p:spPr>
          <a:xfrm>
            <a:off x="4040373" y="1403498"/>
            <a:ext cx="4125432" cy="38915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D65D276-5F44-0C44-81BB-3710678D43C8}"/>
              </a:ext>
            </a:extLst>
          </p:cNvPr>
          <p:cNvSpPr/>
          <p:nvPr/>
        </p:nvSpPr>
        <p:spPr>
          <a:xfrm rot="1490938">
            <a:off x="6172186" y="2477188"/>
            <a:ext cx="337797" cy="8399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0F01E52-64B5-4945-ADA8-832A562163A8}"/>
              </a:ext>
            </a:extLst>
          </p:cNvPr>
          <p:cNvSpPr/>
          <p:nvPr/>
        </p:nvSpPr>
        <p:spPr>
          <a:xfrm rot="5245783">
            <a:off x="6471700" y="2926434"/>
            <a:ext cx="337797" cy="8399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929F9E1-9A64-334F-BF7C-D0555A97C8EC}"/>
              </a:ext>
            </a:extLst>
          </p:cNvPr>
          <p:cNvSpPr/>
          <p:nvPr/>
        </p:nvSpPr>
        <p:spPr>
          <a:xfrm rot="8472997">
            <a:off x="6237163" y="3330177"/>
            <a:ext cx="337797" cy="8399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229323F-6B5E-ED47-A187-28D7AD88C268}"/>
              </a:ext>
            </a:extLst>
          </p:cNvPr>
          <p:cNvSpPr/>
          <p:nvPr/>
        </p:nvSpPr>
        <p:spPr>
          <a:xfrm rot="19470909" flipH="1">
            <a:off x="5663205" y="2488932"/>
            <a:ext cx="357172" cy="7795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D95DA37-3BA6-F947-AAAA-EDEE1F31B9B8}"/>
              </a:ext>
            </a:extLst>
          </p:cNvPr>
          <p:cNvSpPr/>
          <p:nvPr/>
        </p:nvSpPr>
        <p:spPr>
          <a:xfrm rot="5245783" flipV="1">
            <a:off x="5474689" y="2938611"/>
            <a:ext cx="287239" cy="8348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F0D293A-A7BF-C148-A444-90EB371A63BF}"/>
              </a:ext>
            </a:extLst>
          </p:cNvPr>
          <p:cNvSpPr/>
          <p:nvPr/>
        </p:nvSpPr>
        <p:spPr>
          <a:xfrm rot="12994556" flipH="1">
            <a:off x="5677419" y="3411068"/>
            <a:ext cx="313948" cy="7795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B42306-7BBC-0D48-A2B1-E7487B7A9DA6}"/>
              </a:ext>
            </a:extLst>
          </p:cNvPr>
          <p:cNvSpPr txBox="1"/>
          <p:nvPr/>
        </p:nvSpPr>
        <p:spPr>
          <a:xfrm>
            <a:off x="498631" y="142380"/>
            <a:ext cx="11383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I can create a radial-symmetrical design by adding the same shape in each section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94DA0CC-9963-8A40-8363-FEACF207D2FF}"/>
              </a:ext>
            </a:extLst>
          </p:cNvPr>
          <p:cNvSpPr/>
          <p:nvPr/>
        </p:nvSpPr>
        <p:spPr>
          <a:xfrm rot="5245783">
            <a:off x="7431756" y="2910662"/>
            <a:ext cx="337797" cy="8399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0C07A11-7C6C-F248-9822-58907D02921A}"/>
              </a:ext>
            </a:extLst>
          </p:cNvPr>
          <p:cNvSpPr/>
          <p:nvPr/>
        </p:nvSpPr>
        <p:spPr>
          <a:xfrm rot="8807996">
            <a:off x="6705301" y="4102494"/>
            <a:ext cx="337797" cy="8399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A04F868-252A-8A4A-ADC6-19C19D982920}"/>
              </a:ext>
            </a:extLst>
          </p:cNvPr>
          <p:cNvSpPr/>
          <p:nvPr/>
        </p:nvSpPr>
        <p:spPr>
          <a:xfrm rot="12539020">
            <a:off x="5241125" y="4153236"/>
            <a:ext cx="337797" cy="8399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3A2ECC6-BBCF-3E4A-9669-2B566BACE8BF}"/>
              </a:ext>
            </a:extLst>
          </p:cNvPr>
          <p:cNvSpPr/>
          <p:nvPr/>
        </p:nvSpPr>
        <p:spPr>
          <a:xfrm rot="15974604">
            <a:off x="4457615" y="2926433"/>
            <a:ext cx="337797" cy="8399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77D4727-CFA3-1C4F-86A4-ADC13E3FBB72}"/>
              </a:ext>
            </a:extLst>
          </p:cNvPr>
          <p:cNvSpPr/>
          <p:nvPr/>
        </p:nvSpPr>
        <p:spPr>
          <a:xfrm rot="18850841">
            <a:off x="5097760" y="1739151"/>
            <a:ext cx="337797" cy="8399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666CF86-FD19-E846-BD83-47BE180CAD8E}"/>
              </a:ext>
            </a:extLst>
          </p:cNvPr>
          <p:cNvSpPr/>
          <p:nvPr/>
        </p:nvSpPr>
        <p:spPr>
          <a:xfrm rot="2150959">
            <a:off x="6737722" y="1677469"/>
            <a:ext cx="337797" cy="8399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380EE93-20E8-774E-88C4-91058FF5BE05}"/>
              </a:ext>
            </a:extLst>
          </p:cNvPr>
          <p:cNvSpPr/>
          <p:nvPr/>
        </p:nvSpPr>
        <p:spPr>
          <a:xfrm rot="5245783">
            <a:off x="7985082" y="1760111"/>
            <a:ext cx="748811" cy="8399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9A8670A-4AEF-C343-BD5E-BDEB41A40823}"/>
              </a:ext>
            </a:extLst>
          </p:cNvPr>
          <p:cNvSpPr/>
          <p:nvPr/>
        </p:nvSpPr>
        <p:spPr>
          <a:xfrm rot="5245783">
            <a:off x="8050461" y="4042190"/>
            <a:ext cx="748811" cy="8399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70270DB-F747-A643-998B-869C7E7A9085}"/>
              </a:ext>
            </a:extLst>
          </p:cNvPr>
          <p:cNvSpPr/>
          <p:nvPr/>
        </p:nvSpPr>
        <p:spPr>
          <a:xfrm rot="5245783">
            <a:off x="5753126" y="5385872"/>
            <a:ext cx="748811" cy="8399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3123E6A-136C-D745-A6D7-A7376575994E}"/>
              </a:ext>
            </a:extLst>
          </p:cNvPr>
          <p:cNvSpPr/>
          <p:nvPr/>
        </p:nvSpPr>
        <p:spPr>
          <a:xfrm rot="5245783">
            <a:off x="3504996" y="4156223"/>
            <a:ext cx="748811" cy="8399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530C301-56CC-8348-AFA5-F08745AA3483}"/>
              </a:ext>
            </a:extLst>
          </p:cNvPr>
          <p:cNvSpPr/>
          <p:nvPr/>
        </p:nvSpPr>
        <p:spPr>
          <a:xfrm rot="5245783">
            <a:off x="3425773" y="1821988"/>
            <a:ext cx="748811" cy="8399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9CCBE00-72C9-9B42-9DBD-7664D8399BA7}"/>
              </a:ext>
            </a:extLst>
          </p:cNvPr>
          <p:cNvSpPr/>
          <p:nvPr/>
        </p:nvSpPr>
        <p:spPr>
          <a:xfrm rot="5245783">
            <a:off x="5747509" y="506294"/>
            <a:ext cx="748811" cy="8399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DE5AC6F-2350-F046-B265-127A18312567}"/>
              </a:ext>
            </a:extLst>
          </p:cNvPr>
          <p:cNvSpPr txBox="1"/>
          <p:nvPr/>
        </p:nvSpPr>
        <p:spPr>
          <a:xfrm>
            <a:off x="6352613" y="4231974"/>
            <a:ext cx="11657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TINT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6DB42F5-CBC7-4449-BD52-B3DC519780F8}"/>
              </a:ext>
            </a:extLst>
          </p:cNvPr>
          <p:cNvSpPr txBox="1"/>
          <p:nvPr/>
        </p:nvSpPr>
        <p:spPr>
          <a:xfrm>
            <a:off x="4845627" y="4235394"/>
            <a:ext cx="11657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TINT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6C027C7-9E98-5B4D-B66C-2EC9CEDDAE05}"/>
              </a:ext>
            </a:extLst>
          </p:cNvPr>
          <p:cNvSpPr txBox="1"/>
          <p:nvPr/>
        </p:nvSpPr>
        <p:spPr>
          <a:xfrm>
            <a:off x="4083026" y="3005856"/>
            <a:ext cx="11657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TINT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9F31711-4ED0-C449-A8FB-72A008C2D1F2}"/>
              </a:ext>
            </a:extLst>
          </p:cNvPr>
          <p:cNvSpPr txBox="1"/>
          <p:nvPr/>
        </p:nvSpPr>
        <p:spPr>
          <a:xfrm>
            <a:off x="4701368" y="1775881"/>
            <a:ext cx="11657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TINT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582ADD7-DE8F-EC49-AC33-7CBEB19555CD}"/>
              </a:ext>
            </a:extLst>
          </p:cNvPr>
          <p:cNvSpPr txBox="1"/>
          <p:nvPr/>
        </p:nvSpPr>
        <p:spPr>
          <a:xfrm>
            <a:off x="6319122" y="1714582"/>
            <a:ext cx="11657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TINT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EFC0E1F-46B8-AD46-A3F7-457AB4F8804C}"/>
              </a:ext>
            </a:extLst>
          </p:cNvPr>
          <p:cNvSpPr txBox="1"/>
          <p:nvPr/>
        </p:nvSpPr>
        <p:spPr>
          <a:xfrm>
            <a:off x="7003074" y="2973569"/>
            <a:ext cx="11657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TINT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21853B6-E84D-C042-8E73-6EA3F753FD4A}"/>
              </a:ext>
            </a:extLst>
          </p:cNvPr>
          <p:cNvSpPr txBox="1"/>
          <p:nvPr/>
        </p:nvSpPr>
        <p:spPr>
          <a:xfrm>
            <a:off x="7802329" y="4100718"/>
            <a:ext cx="42069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Intermediate Color</a:t>
            </a:r>
          </a:p>
          <a:p>
            <a:r>
              <a:rPr lang="en-US" sz="4000" b="1" i="1" dirty="0"/>
              <a:t>(red-orange)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2DA6B98-EAE5-6847-829B-D7285DA5814F}"/>
              </a:ext>
            </a:extLst>
          </p:cNvPr>
          <p:cNvSpPr txBox="1"/>
          <p:nvPr/>
        </p:nvSpPr>
        <p:spPr>
          <a:xfrm>
            <a:off x="91635" y="2931573"/>
            <a:ext cx="31354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Darken by adding complimentary color </a:t>
            </a:r>
            <a:r>
              <a:rPr lang="en-US" sz="3600" b="1" i="1" dirty="0"/>
              <a:t>(changing the intensity</a:t>
            </a:r>
            <a:r>
              <a:rPr lang="en-US" sz="3600" b="1" dirty="0"/>
              <a:t>)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24B76E5-8C79-204E-8B2B-CFFF9B79E922}"/>
              </a:ext>
            </a:extLst>
          </p:cNvPr>
          <p:cNvCxnSpPr/>
          <p:nvPr/>
        </p:nvCxnSpPr>
        <p:spPr>
          <a:xfrm>
            <a:off x="2658140" y="3299734"/>
            <a:ext cx="2960168" cy="9455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3915E54-9847-594A-B655-1DE893FE851B}"/>
              </a:ext>
            </a:extLst>
          </p:cNvPr>
          <p:cNvSpPr txBox="1"/>
          <p:nvPr/>
        </p:nvSpPr>
        <p:spPr>
          <a:xfrm>
            <a:off x="7922699" y="1743512"/>
            <a:ext cx="42069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Intermediate Color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80599CF-2E98-EB40-A344-96A4F6FE7C8E}"/>
              </a:ext>
            </a:extLst>
          </p:cNvPr>
          <p:cNvSpPr txBox="1"/>
          <p:nvPr/>
        </p:nvSpPr>
        <p:spPr>
          <a:xfrm>
            <a:off x="131670" y="1724424"/>
            <a:ext cx="42069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Intermediate Color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816B5AF-00A4-B642-844E-BD949AAD9749}"/>
              </a:ext>
            </a:extLst>
          </p:cNvPr>
          <p:cNvSpPr txBox="1"/>
          <p:nvPr/>
        </p:nvSpPr>
        <p:spPr>
          <a:xfrm>
            <a:off x="4259059" y="595785"/>
            <a:ext cx="42069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Intermediate Color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626224C-59B8-E841-B4E2-DC71379835E3}"/>
              </a:ext>
            </a:extLst>
          </p:cNvPr>
          <p:cNvSpPr txBox="1"/>
          <p:nvPr/>
        </p:nvSpPr>
        <p:spPr>
          <a:xfrm>
            <a:off x="3716147" y="5400939"/>
            <a:ext cx="42069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Intermediate Color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64CDF4C-B310-F748-95F2-97AB4F33D434}"/>
              </a:ext>
            </a:extLst>
          </p:cNvPr>
          <p:cNvSpPr txBox="1"/>
          <p:nvPr/>
        </p:nvSpPr>
        <p:spPr>
          <a:xfrm>
            <a:off x="3103354" y="4318819"/>
            <a:ext cx="1644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Intermediate Color</a:t>
            </a:r>
          </a:p>
        </p:txBody>
      </p:sp>
    </p:spTree>
    <p:extLst>
      <p:ext uri="{BB962C8B-B14F-4D97-AF65-F5344CB8AC3E}">
        <p14:creationId xmlns:p14="http://schemas.microsoft.com/office/powerpoint/2010/main" val="53429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49" grpId="0"/>
      <p:bldP spid="51" grpId="0"/>
      <p:bldP spid="52" grpId="0"/>
      <p:bldP spid="53" grpId="0"/>
      <p:bldP spid="54" grpId="0"/>
      <p:bldP spid="7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4" grpId="0"/>
      <p:bldP spid="45" grpId="0"/>
      <p:bldP spid="46" grpId="0"/>
      <p:bldP spid="47" grpId="0"/>
      <p:bldP spid="4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CDBE6D-3386-0040-B3DA-E5E6D94F4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5" y="643466"/>
            <a:ext cx="742808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948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table, wall, writing implement&#10;&#10;Description automatically generated">
            <a:extLst>
              <a:ext uri="{FF2B5EF4-FFF2-40B4-BE49-F238E27FC236}">
                <a16:creationId xmlns:a16="http://schemas.microsoft.com/office/drawing/2014/main" id="{C53C4C71-6175-4948-AFAD-8BF224547A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05" r="-1" b="4100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88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FD920-4DC0-EF4E-A8DA-D918D51257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5600"/>
              <a:t>Funky Funky Cha-Cha of Rose Windows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1EDE2E-FF39-EF4F-ADED-8D8831854B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endParaRPr lang="en-US" sz="20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84178F-2B9E-8349-BAAE-E25DB4CC8D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39" r="18903" b="-1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208445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88B896-0498-C84F-ACA2-D1527E913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955" y="643466"/>
            <a:ext cx="742808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088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3B428A-A458-E34A-99E4-C7A0AF2A6F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05" r="-1" b="-1"/>
          <a:stretch/>
        </p:blipFill>
        <p:spPr>
          <a:xfrm>
            <a:off x="1586345" y="0"/>
            <a:ext cx="992886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096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9069E80-D404-4342-BAD5-6A49901C58BC}"/>
              </a:ext>
            </a:extLst>
          </p:cNvPr>
          <p:cNvSpPr/>
          <p:nvPr/>
        </p:nvSpPr>
        <p:spPr>
          <a:xfrm>
            <a:off x="5522976" y="2839453"/>
            <a:ext cx="1155032" cy="1251284"/>
          </a:xfrm>
          <a:prstGeom prst="ellipse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4DABD7E-2D3B-804A-9C55-8815DBDB4F2F}"/>
              </a:ext>
            </a:extLst>
          </p:cNvPr>
          <p:cNvSpPr/>
          <p:nvPr/>
        </p:nvSpPr>
        <p:spPr>
          <a:xfrm>
            <a:off x="4620126" y="2021305"/>
            <a:ext cx="2935706" cy="2887578"/>
          </a:xfrm>
          <a:prstGeom prst="ellipse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E2DB4A6-6DDC-2E48-90B6-EB7A114CF238}"/>
              </a:ext>
            </a:extLst>
          </p:cNvPr>
          <p:cNvSpPr/>
          <p:nvPr/>
        </p:nvSpPr>
        <p:spPr>
          <a:xfrm>
            <a:off x="3850105" y="1058779"/>
            <a:ext cx="4523874" cy="4764505"/>
          </a:xfrm>
          <a:prstGeom prst="ellipse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A3FA9D-4AFE-E845-942A-161298667C4E}"/>
              </a:ext>
            </a:extLst>
          </p:cNvPr>
          <p:cNvCxnSpPr>
            <a:stCxn id="5" idx="0"/>
            <a:endCxn id="5" idx="4"/>
          </p:cNvCxnSpPr>
          <p:nvPr/>
        </p:nvCxnSpPr>
        <p:spPr>
          <a:xfrm>
            <a:off x="6112042" y="1058779"/>
            <a:ext cx="0" cy="476450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76113F-5EFA-2A44-AAC8-AF81CD98D0AD}"/>
              </a:ext>
            </a:extLst>
          </p:cNvPr>
          <p:cNvCxnSpPr>
            <a:cxnSpLocks/>
          </p:cNvCxnSpPr>
          <p:nvPr/>
        </p:nvCxnSpPr>
        <p:spPr>
          <a:xfrm>
            <a:off x="4023360" y="2523744"/>
            <a:ext cx="4192964" cy="192213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AD9B453-5BBD-A540-9BA1-7AA054955FB3}"/>
              </a:ext>
            </a:extLst>
          </p:cNvPr>
          <p:cNvCxnSpPr>
            <a:cxnSpLocks/>
          </p:cNvCxnSpPr>
          <p:nvPr/>
        </p:nvCxnSpPr>
        <p:spPr>
          <a:xfrm flipH="1">
            <a:off x="4288222" y="2021305"/>
            <a:ext cx="3776786" cy="288757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757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large tall tower with a clock on the side of a building&#10;&#10;Description automatically generated">
            <a:extLst>
              <a:ext uri="{FF2B5EF4-FFF2-40B4-BE49-F238E27FC236}">
                <a16:creationId xmlns:a16="http://schemas.microsoft.com/office/drawing/2014/main" id="{7FAB2D74-B11B-1046-B63C-3B5327CC1C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52" b="8342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4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A7EBB3-DC9E-3A4F-B9BC-DD5AFC89DB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516" y="1254231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200" b="1" u="sng" dirty="0">
                <a:highlight>
                  <a:srgbClr val="FFFF00"/>
                </a:highlight>
              </a:rPr>
              <a:t>FFCC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5DFE7054-1052-C44E-9D6E-4B9D57FD9D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250" y="3208283"/>
            <a:ext cx="4593021" cy="2619839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6000" b="1" dirty="0">
                <a:highlight>
                  <a:srgbClr val="FFFF00"/>
                </a:highlight>
              </a:rPr>
              <a:t>Form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6000" b="1" dirty="0">
                <a:highlight>
                  <a:srgbClr val="FFFF00"/>
                </a:highlight>
              </a:rPr>
              <a:t>Function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6000" b="1" dirty="0">
                <a:highlight>
                  <a:srgbClr val="FFFF00"/>
                </a:highlight>
              </a:rPr>
              <a:t>Content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6000" b="1" dirty="0">
                <a:highlight>
                  <a:srgbClr val="FFFF00"/>
                </a:highlight>
              </a:rPr>
              <a:t>Context</a:t>
            </a:r>
          </a:p>
        </p:txBody>
      </p:sp>
    </p:spTree>
    <p:extLst>
      <p:ext uri="{BB962C8B-B14F-4D97-AF65-F5344CB8AC3E}">
        <p14:creationId xmlns:p14="http://schemas.microsoft.com/office/powerpoint/2010/main" val="4209746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A7DFF5-1310-9246-9525-969286732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8B4DB8-83E8-8848-A3C4-D54273CC9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214" y="0"/>
            <a:ext cx="1028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3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795105-7460-7241-A263-4DA43F1C8C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68" r="22201" b="-2"/>
          <a:stretch/>
        </p:blipFill>
        <p:spPr>
          <a:xfrm>
            <a:off x="6144126" y="321733"/>
            <a:ext cx="5728548" cy="62145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3BA6FF-1D83-2741-8ECE-DB52471309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79" r="-2" b="9856"/>
          <a:stretch/>
        </p:blipFill>
        <p:spPr>
          <a:xfrm>
            <a:off x="271201" y="321733"/>
            <a:ext cx="572854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94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77EC8B6-24D9-1147-A8F2-E05A25C920E4}"/>
                  </a:ext>
                </a:extLst>
              </p14:cNvPr>
              <p14:cNvContentPartPr/>
              <p14:nvPr/>
            </p14:nvContentPartPr>
            <p14:xfrm>
              <a:off x="4509840" y="1487736"/>
              <a:ext cx="900360" cy="4714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77EC8B6-24D9-1147-A8F2-E05A25C920E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91833" y="1469736"/>
                <a:ext cx="936014" cy="47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BE63006-7FF6-DF48-B373-4F1F1A23F228}"/>
                  </a:ext>
                </a:extLst>
              </p14:cNvPr>
              <p14:cNvContentPartPr/>
              <p14:nvPr/>
            </p14:nvContentPartPr>
            <p14:xfrm>
              <a:off x="6643440" y="1487736"/>
              <a:ext cx="900360" cy="4714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BE63006-7FF6-DF48-B373-4F1F1A23F22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25433" y="1469736"/>
                <a:ext cx="936014" cy="47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A2AAF87-7221-D540-A116-E0D32BA8D603}"/>
                  </a:ext>
                </a:extLst>
              </p14:cNvPr>
              <p14:cNvContentPartPr/>
              <p14:nvPr/>
            </p14:nvContentPartPr>
            <p14:xfrm>
              <a:off x="8839200" y="1487736"/>
              <a:ext cx="900360" cy="47145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A2AAF87-7221-D540-A116-E0D32BA8D60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21193" y="1469736"/>
                <a:ext cx="936014" cy="47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B3D1799-2EDA-944C-820E-7E0BDC1677C7}"/>
                  </a:ext>
                </a:extLst>
              </p14:cNvPr>
              <p14:cNvContentPartPr/>
              <p14:nvPr/>
            </p14:nvContentPartPr>
            <p14:xfrm>
              <a:off x="2260932" y="1490784"/>
              <a:ext cx="900360" cy="47145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B3D1799-2EDA-944C-820E-7E0BDC1677C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42925" y="1472784"/>
                <a:ext cx="936014" cy="47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B437C6A-A144-F542-BF68-1E4B3E6F48B7}"/>
                  </a:ext>
                </a:extLst>
              </p14:cNvPr>
              <p14:cNvContentPartPr/>
              <p14:nvPr/>
            </p14:nvContentPartPr>
            <p14:xfrm flipH="1">
              <a:off x="6477000" y="1487736"/>
              <a:ext cx="900360" cy="47145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B437C6A-A144-F542-BF68-1E4B3E6F48B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6458993" y="1469736"/>
                <a:ext cx="936014" cy="47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C2C23F6-1391-D444-9579-8EB0524B1A72}"/>
                  </a:ext>
                </a:extLst>
              </p14:cNvPr>
              <p14:cNvContentPartPr/>
              <p14:nvPr/>
            </p14:nvContentPartPr>
            <p14:xfrm>
              <a:off x="7405440" y="1447800"/>
              <a:ext cx="900360" cy="47145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C2C23F6-1391-D444-9579-8EB0524B1A7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87433" y="1429800"/>
                <a:ext cx="936014" cy="47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6FFA3B6-10E6-2241-8810-E49E73C80B1B}"/>
                  </a:ext>
                </a:extLst>
              </p14:cNvPr>
              <p14:cNvContentPartPr/>
              <p14:nvPr/>
            </p14:nvContentPartPr>
            <p14:xfrm flipH="1">
              <a:off x="3567360" y="1487736"/>
              <a:ext cx="914400" cy="47145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6FFA3B6-10E6-2241-8810-E49E73C80B1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 flipH="1">
                <a:off x="3549353" y="1469736"/>
                <a:ext cx="950054" cy="475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719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77EC8B6-24D9-1147-A8F2-E05A25C920E4}"/>
                  </a:ext>
                </a:extLst>
              </p14:cNvPr>
              <p14:cNvContentPartPr/>
              <p14:nvPr/>
            </p14:nvContentPartPr>
            <p14:xfrm>
              <a:off x="4142880" y="1447800"/>
              <a:ext cx="900360" cy="4714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77EC8B6-24D9-1147-A8F2-E05A25C920E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24873" y="1429800"/>
                <a:ext cx="936014" cy="47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B437C6A-A144-F542-BF68-1E4B3E6F48B7}"/>
                  </a:ext>
                </a:extLst>
              </p14:cNvPr>
              <p14:cNvContentPartPr/>
              <p14:nvPr/>
            </p14:nvContentPartPr>
            <p14:xfrm flipH="1">
              <a:off x="7016496" y="1454208"/>
              <a:ext cx="900360" cy="47145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B437C6A-A144-F542-BF68-1E4B3E6F48B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6998489" y="1436208"/>
                <a:ext cx="936014" cy="47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C2C23F6-1391-D444-9579-8EB0524B1A72}"/>
                  </a:ext>
                </a:extLst>
              </p14:cNvPr>
              <p14:cNvContentPartPr/>
              <p14:nvPr/>
            </p14:nvContentPartPr>
            <p14:xfrm>
              <a:off x="7938840" y="1447800"/>
              <a:ext cx="900360" cy="47145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C2C23F6-1391-D444-9579-8EB0524B1A7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20833" y="1429800"/>
                <a:ext cx="936014" cy="47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6FFA3B6-10E6-2241-8810-E49E73C80B1B}"/>
                  </a:ext>
                </a:extLst>
              </p14:cNvPr>
              <p14:cNvContentPartPr/>
              <p14:nvPr/>
            </p14:nvContentPartPr>
            <p14:xfrm flipH="1">
              <a:off x="3200400" y="1447800"/>
              <a:ext cx="914400" cy="47145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6FFA3B6-10E6-2241-8810-E49E73C80B1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3182393" y="1429800"/>
                <a:ext cx="950054" cy="47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F752B77-C885-CB40-B90E-687C9E656571}"/>
                  </a:ext>
                </a:extLst>
              </p14:cNvPr>
              <p14:cNvContentPartPr/>
              <p14:nvPr/>
            </p14:nvContentPartPr>
            <p14:xfrm>
              <a:off x="4656072" y="1768896"/>
              <a:ext cx="2738160" cy="15667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F752B77-C885-CB40-B90E-687C9E65657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638072" y="1750896"/>
                <a:ext cx="2773800" cy="160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4320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77EC8B6-24D9-1147-A8F2-E05A25C920E4}"/>
                  </a:ext>
                </a:extLst>
              </p14:cNvPr>
              <p14:cNvContentPartPr/>
              <p14:nvPr/>
            </p14:nvContentPartPr>
            <p14:xfrm>
              <a:off x="4142880" y="1447800"/>
              <a:ext cx="900360" cy="4714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77EC8B6-24D9-1147-A8F2-E05A25C920E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24873" y="1429800"/>
                <a:ext cx="936014" cy="47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B437C6A-A144-F542-BF68-1E4B3E6F48B7}"/>
                  </a:ext>
                </a:extLst>
              </p14:cNvPr>
              <p14:cNvContentPartPr/>
              <p14:nvPr/>
            </p14:nvContentPartPr>
            <p14:xfrm flipH="1">
              <a:off x="7016496" y="1454208"/>
              <a:ext cx="900360" cy="47145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B437C6A-A144-F542-BF68-1E4B3E6F48B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6998489" y="1436208"/>
                <a:ext cx="936014" cy="47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C2C23F6-1391-D444-9579-8EB0524B1A72}"/>
                  </a:ext>
                </a:extLst>
              </p14:cNvPr>
              <p14:cNvContentPartPr/>
              <p14:nvPr/>
            </p14:nvContentPartPr>
            <p14:xfrm>
              <a:off x="7938840" y="1447800"/>
              <a:ext cx="900360" cy="47145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C2C23F6-1391-D444-9579-8EB0524B1A7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20833" y="1429800"/>
                <a:ext cx="936014" cy="47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6FFA3B6-10E6-2241-8810-E49E73C80B1B}"/>
                  </a:ext>
                </a:extLst>
              </p14:cNvPr>
              <p14:cNvContentPartPr/>
              <p14:nvPr/>
            </p14:nvContentPartPr>
            <p14:xfrm flipH="1">
              <a:off x="3200400" y="1447800"/>
              <a:ext cx="914400" cy="47145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6FFA3B6-10E6-2241-8810-E49E73C80B1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3182393" y="1429800"/>
                <a:ext cx="950054" cy="47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F752B77-C885-CB40-B90E-687C9E656571}"/>
                  </a:ext>
                </a:extLst>
              </p14:cNvPr>
              <p14:cNvContentPartPr/>
              <p14:nvPr/>
            </p14:nvContentPartPr>
            <p14:xfrm>
              <a:off x="4656072" y="1768896"/>
              <a:ext cx="2738160" cy="15667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F752B77-C885-CB40-B90E-687C9E65657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638072" y="1750896"/>
                <a:ext cx="2773800" cy="160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CBAB84B5-D4B8-3742-9C37-57BEB27D0B8F}"/>
                  </a:ext>
                </a:extLst>
              </p14:cNvPr>
              <p14:cNvContentPartPr/>
              <p14:nvPr/>
            </p14:nvContentPartPr>
            <p14:xfrm>
              <a:off x="5278152" y="1835496"/>
              <a:ext cx="1550880" cy="39204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CBAB84B5-D4B8-3742-9C37-57BEB27D0B8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260152" y="1817498"/>
                <a:ext cx="1586520" cy="395603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64797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512</Words>
  <Application>Microsoft Macintosh PowerPoint</Application>
  <PresentationFormat>Widescreen</PresentationFormat>
  <Paragraphs>111</Paragraphs>
  <Slides>32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Cambria</vt:lpstr>
      <vt:lpstr>Office Theme</vt:lpstr>
      <vt:lpstr>Radial Symmetry in Art</vt:lpstr>
      <vt:lpstr>PowerPoint Presentation</vt:lpstr>
      <vt:lpstr>Funky Funky Cha-Cha of Rose Windows</vt:lpstr>
      <vt:lpstr>FFCC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Radial Symmetry in Art</dc:title>
  <dc:creator>Heather Sulzen</dc:creator>
  <cp:lastModifiedBy>Heather Sulzen</cp:lastModifiedBy>
  <cp:revision>2</cp:revision>
  <dcterms:created xsi:type="dcterms:W3CDTF">2019-05-03T18:01:44Z</dcterms:created>
  <dcterms:modified xsi:type="dcterms:W3CDTF">2019-05-03T18:15:58Z</dcterms:modified>
</cp:coreProperties>
</file>