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98" r:id="rId2"/>
    <p:sldId id="299" r:id="rId3"/>
    <p:sldId id="286" r:id="rId4"/>
    <p:sldId id="301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7"/>
    <p:restoredTop sz="92969"/>
  </p:normalViewPr>
  <p:slideViewPr>
    <p:cSldViewPr snapToGrid="0" snapToObjects="1">
      <p:cViewPr varScale="1">
        <p:scale>
          <a:sx n="57" d="100"/>
          <a:sy n="57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785B7-8578-C848-864F-CDDC40C1C3F5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FEA41-AB21-7649-9792-181C50025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 take notes of what process we are doing for that day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Rainbow Roll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Offset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Reduction Print</a:t>
            </a:r>
          </a:p>
          <a:p>
            <a:pPr marL="685800" lvl="1" indent="-228600">
              <a:buFont typeface="+mj-lt"/>
              <a:buAutoNum type="arabicPeriod"/>
            </a:pPr>
            <a:endParaRPr lang="en-US" dirty="0"/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648C-7132-9841-99F1-131908BFE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0C67-6692-274B-9A0E-DD34DB956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CC200-7BB1-894F-A789-08E974EAA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7ACB0-C449-754E-BFE5-A202274F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B6DC-E17D-0D4A-A73B-B738866C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6F101-5D33-3C46-AFFE-DDDD745B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9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5575-3A4F-9245-B48E-CA7D38B2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3DE82-E0CA-ED48-8A40-2F647ED57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3BE3B-B053-1143-9ECB-D0BA48FD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8AD72-DF42-8C4F-AC52-928AD8580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DD3AF-0E24-8544-B9A1-A1B3F67E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5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080AAE-3780-6E4C-8C50-38BB4B433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761D4-7186-E545-AB83-9B2124DEC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A9D7-52AF-0B4D-87BF-D1642A7A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21AF0-1424-4C4A-BB09-5B8AEC96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A3A3-04D9-F347-B485-70A3F39D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82E8-6AF3-F240-969E-E51E53A1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34ED-1F76-2B47-A163-EB6D97AB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1E072-8536-5444-AC06-D6419F23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658BC-B48C-7F4D-93BF-B6958477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CE26F-42D4-2249-B74E-063BA9B8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2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BCD5-38E9-1E49-BBC0-779887E5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06880-CA17-1445-991F-A770F8086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7FF3-6B9B-2748-B8BA-9932B004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CF621-1E02-6644-9FFA-68DA696B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8626F-54F2-1442-A10D-8C638840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3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A01E-F9FA-7943-8A44-ACED56AF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EC445-69C9-1947-8492-4A1878997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CF38-C81A-6F4E-8702-1E48360CC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BD939-8E96-504B-B6CA-1ACCCC31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4ED6-B5A3-564A-ABCD-CC712F5D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D2697-6662-834B-A4E3-83162FCE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1BD5-4334-9046-BD94-74C5E715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FB5FF-4822-A74E-896D-4D3ED541B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35B2D-BA4F-4C41-AF4B-56E4A2E14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1DAAF-7D7B-584D-9EE8-345F23312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74427-C05D-EF4A-9EB6-39A5187E1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60EF1-3647-3C4F-A765-3825CBCF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B0F26-0DDF-C941-8864-7857C3BF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62EC5-7FF1-3D46-BA7A-E4871833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04B5-63D9-ED45-BEF6-07FC831D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42D1A-7BCC-A246-B0F2-4EAD5BA3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FA6EF-7670-E647-B84A-85CCBD6D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8D8F7-256D-A449-A430-61381A9E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D11747-ED16-C345-BDF7-73881439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9BADC-2B7C-7342-99FC-088D863D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CD464-A617-8147-8057-0BC4271B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5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8A0A-2785-7D4E-9C1B-DA0A2AD3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452DA-DF9C-264F-8FAA-80907449D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61E37-7A65-364D-A6F8-71B3789CA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869B4-0405-DC4A-A41C-BD642259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1028D-1294-0A46-86DF-79A162C4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D678B-2A1C-3C44-9C89-20B23A88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6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7922-6534-E74E-BBFC-05B4AE76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99731-9997-1C45-AD0D-8D7430B6F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6C883-F6E8-2043-9D34-37049717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BA3E5-3D3E-F943-8D17-3C11BD05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CE172-ACFE-9346-9769-0160EA13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F4F4C-37D6-5C46-A8C7-AE15E31D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6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7E329-19CD-5545-9B87-8FE36C1D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1E242-6069-D64C-A0B5-3BD97CEF8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36BF1-E810-9C44-98B9-DC192BF28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FD984-B677-DD4F-8D28-C6133F39455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1C36C-3C6A-1B44-B9EB-AAC8B554B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01BE0-5A16-6143-9AEF-E672D6148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6AAD5-5A31-7E4F-A31E-48DD426E0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FunnyKid Medium" charset="0"/>
                <a:ea typeface="FunnyKid Medium" charset="0"/>
                <a:cs typeface="FunnyKid Medium" charset="0"/>
              </a:rPr>
              <a:t>EQ: What is printmaking?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037" y="-4071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FunnyKid Medium" charset="0"/>
                <a:ea typeface="FunnyKid Medium" charset="0"/>
                <a:cs typeface="FunnyKid Medium" charset="0"/>
              </a:rPr>
              <a:t>What is </a:t>
            </a:r>
            <a:r>
              <a:rPr lang="en-US" sz="6600" u="sng" dirty="0">
                <a:latin typeface="FunnyKid Medium" charset="0"/>
                <a:ea typeface="FunnyKid Medium" charset="0"/>
                <a:cs typeface="FunnyKid Medium" charset="0"/>
              </a:rPr>
              <a:t>printmaking</a:t>
            </a:r>
            <a:r>
              <a:rPr lang="en-US" sz="6600" dirty="0">
                <a:latin typeface="FunnyKid Medium" charset="0"/>
                <a:ea typeface="FunnyKid Medium" charset="0"/>
                <a:cs typeface="FunnyKid Medium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181686"/>
            <a:ext cx="11087100" cy="4351338"/>
          </a:xfrm>
        </p:spPr>
        <p:txBody>
          <a:bodyPr>
            <a:normAutofit/>
          </a:bodyPr>
          <a:lstStyle/>
          <a:p>
            <a:r>
              <a:rPr lang="en-US" sz="4000" u="sng" dirty="0"/>
              <a:t>A way of making art by transferring an image to paper with a block, plate, stone or screen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3395881"/>
            <a:ext cx="3277937" cy="3304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339588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518" y="4588042"/>
            <a:ext cx="4035481" cy="2269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8188" y="6253942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Screen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829" y="2280771"/>
            <a:ext cx="2570858" cy="2230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1013" y="3537673"/>
            <a:ext cx="73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191" y="3238134"/>
            <a:ext cx="3450646" cy="34621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5323" y="2868802"/>
            <a:ext cx="65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Plate</a:t>
            </a:r>
          </a:p>
        </p:txBody>
      </p:sp>
    </p:spTree>
    <p:extLst>
      <p:ext uri="{BB962C8B-B14F-4D97-AF65-F5344CB8AC3E}">
        <p14:creationId xmlns:p14="http://schemas.microsoft.com/office/powerpoint/2010/main" val="327494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4" y="381373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FunnyKid Medium" charset="0"/>
                <a:ea typeface="FunnyKid Medium" charset="0"/>
                <a:cs typeface="FunnyKid Medium" charset="0"/>
              </a:rPr>
              <a:t>Print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483" y="1825625"/>
            <a:ext cx="65451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4800" b="1" dirty="0"/>
              <a:t>What is an </a:t>
            </a:r>
            <a:r>
              <a:rPr lang="en-US" sz="4800" b="1" u="sng" dirty="0"/>
              <a:t>Edition</a:t>
            </a:r>
            <a:r>
              <a:rPr lang="en-US" sz="4800" b="1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8" y="1986336"/>
            <a:ext cx="5545002" cy="31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03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4" y="381373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FunnyKid Medium" charset="0"/>
                <a:ea typeface="FunnyKid Medium" charset="0"/>
                <a:cs typeface="FunnyKid Medium" charset="0"/>
              </a:rPr>
              <a:t>Print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483" y="1825625"/>
            <a:ext cx="65451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4800" b="1" dirty="0"/>
              <a:t>What is an </a:t>
            </a:r>
            <a:r>
              <a:rPr lang="en-US" sz="4800" b="1" u="sng" dirty="0"/>
              <a:t>Edition</a:t>
            </a:r>
            <a:r>
              <a:rPr lang="en-US" sz="4800" b="1" dirty="0"/>
              <a:t>?</a:t>
            </a:r>
          </a:p>
          <a:p>
            <a:pPr marL="0" indent="0">
              <a:buNone/>
            </a:pPr>
            <a:r>
              <a:rPr lang="en-US" sz="3600" u="sng" dirty="0"/>
              <a:t>-A total number of copies made at one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8" y="1986336"/>
            <a:ext cx="5545002" cy="31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3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6933"/>
            <a:ext cx="11133221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FunnyKid Medium" charset="0"/>
                <a:ea typeface="FunnyKid Medium" charset="0"/>
                <a:cs typeface="FunnyKid Medium" charset="0"/>
              </a:rPr>
              <a:t>How to finish your print…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2758" y="1330470"/>
            <a:ext cx="9144000" cy="52578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i="1" dirty="0"/>
              <a:t>I can edition, title and sign my prints </a:t>
            </a:r>
            <a:r>
              <a:rPr lang="en-US" b="1" i="1" u="sng" dirty="0"/>
              <a:t>in pencil</a:t>
            </a:r>
            <a:r>
              <a:rPr lang="en-US" i="1" dirty="0"/>
              <a:t>.</a:t>
            </a:r>
          </a:p>
        </p:txBody>
      </p:sp>
      <p:pic>
        <p:nvPicPr>
          <p:cNvPr id="5" name="Content Placeholder 3" descr="DSC_0402.JPG"/>
          <p:cNvPicPr>
            <a:picLocks noChangeAspect="1"/>
          </p:cNvPicPr>
          <p:nvPr/>
        </p:nvPicPr>
        <p:blipFill rotWithShape="1">
          <a:blip r:embed="rId2" cstate="email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7"/>
          <a:stretch/>
        </p:blipFill>
        <p:spPr>
          <a:xfrm rot="5400000">
            <a:off x="5043867" y="-126592"/>
            <a:ext cx="2084366" cy="824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3" descr="DSC_0403.JPG"/>
          <p:cNvPicPr>
            <a:picLocks noChangeAspect="1"/>
          </p:cNvPicPr>
          <p:nvPr/>
        </p:nvPicPr>
        <p:blipFill rotWithShape="1">
          <a:blip r:embed="rId3" cstate="email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716" y="4030103"/>
            <a:ext cx="1065647" cy="678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5854" y="3202684"/>
            <a:ext cx="7042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bottom of each print should look like this…</a:t>
            </a:r>
          </a:p>
        </p:txBody>
      </p:sp>
      <p:cxnSp>
        <p:nvCxnSpPr>
          <p:cNvPr id="9" name="Straight Arrow Connector 8"/>
          <p:cNvCxnSpPr>
            <a:stCxn id="14" idx="4"/>
          </p:cNvCxnSpPr>
          <p:nvPr/>
        </p:nvCxnSpPr>
        <p:spPr>
          <a:xfrm flipH="1">
            <a:off x="2936064" y="1832298"/>
            <a:ext cx="393416" cy="2350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0295" y="1756098"/>
            <a:ext cx="256395" cy="22740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5"/>
          </p:cNvCxnSpPr>
          <p:nvPr/>
        </p:nvCxnSpPr>
        <p:spPr>
          <a:xfrm>
            <a:off x="5817098" y="1693766"/>
            <a:ext cx="1493202" cy="27743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711116" y="1375098"/>
            <a:ext cx="123672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52289" y="1375098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23552" y="1330470"/>
            <a:ext cx="695382" cy="425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2465" y="4736281"/>
            <a:ext cx="6510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This needs to be done IN PENCIL!</a:t>
            </a:r>
          </a:p>
        </p:txBody>
      </p:sp>
    </p:spTree>
    <p:extLst>
      <p:ext uri="{BB962C8B-B14F-4D97-AF65-F5344CB8AC3E}">
        <p14:creationId xmlns:p14="http://schemas.microsoft.com/office/powerpoint/2010/main" val="1329872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113</Words>
  <Application>Microsoft Macintosh PowerPoint</Application>
  <PresentationFormat>Widescreen</PresentationFormat>
  <Paragraphs>25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FunnyKid Medium</vt:lpstr>
      <vt:lpstr>Office Theme</vt:lpstr>
      <vt:lpstr>EQ: What is printmaking?</vt:lpstr>
      <vt:lpstr>What is printmaking?</vt:lpstr>
      <vt:lpstr>Print Vocabulary</vt:lpstr>
      <vt:lpstr>Print Vocabulary</vt:lpstr>
      <vt:lpstr>How to finish your print…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3</cp:revision>
  <dcterms:created xsi:type="dcterms:W3CDTF">2018-11-07T02:10:14Z</dcterms:created>
  <dcterms:modified xsi:type="dcterms:W3CDTF">2018-11-07T02:47:09Z</dcterms:modified>
</cp:coreProperties>
</file>