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8" r:id="rId2"/>
    <p:sldId id="323" r:id="rId3"/>
    <p:sldId id="326" r:id="rId4"/>
    <p:sldId id="327" r:id="rId5"/>
    <p:sldId id="328" r:id="rId6"/>
    <p:sldId id="329" r:id="rId7"/>
    <p:sldId id="330" r:id="rId8"/>
    <p:sldId id="317" r:id="rId9"/>
    <p:sldId id="318" r:id="rId10"/>
    <p:sldId id="331" r:id="rId11"/>
    <p:sldId id="332" r:id="rId12"/>
    <p:sldId id="333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/>
    <p:restoredTop sz="71840"/>
  </p:normalViewPr>
  <p:slideViewPr>
    <p:cSldViewPr snapToGrid="0" snapToObjects="1">
      <p:cViewPr varScale="1">
        <p:scale>
          <a:sx n="52" d="100"/>
          <a:sy n="52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CCCA3-075F-A443-B062-C421682F217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3707-1876-874A-B049-E6B964BC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 take notes of what process we are doing for that day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Rainbow Roll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Offset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Reduction Print</a:t>
            </a:r>
          </a:p>
          <a:p>
            <a:pPr marL="685800" lvl="1" indent="-228600">
              <a:buFont typeface="+mj-lt"/>
              <a:buAutoNum type="arabicPeriod"/>
            </a:pPr>
            <a:endParaRPr lang="en-US" dirty="0"/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648C-7132-9841-99F1-131908BFE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great wave off Kanagawa by </a:t>
            </a:r>
            <a:r>
              <a:rPr lang="en-US" dirty="0" err="1"/>
              <a:t>Hokisai</a:t>
            </a:r>
            <a:r>
              <a:rPr lang="en-US" dirty="0"/>
              <a:t> from the 36 Views of Mount Fuji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707-1876-874A-B049-E6B964BC6A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450E-F62E-084F-B5BE-3B07A483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87974-57FF-CD40-A0B6-E99F395D4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8EE1B-21D9-1B4F-B4BE-A3E07D79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9D87C-96FF-A343-94DD-E01D0EFA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7EA9C-C9D4-5644-87F4-1A4EE99B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2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7DC8-F7EB-4E4B-BC34-E52F5B69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CF50F-6951-504C-A347-B3F26BFA9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3B4C5-F343-3544-AD38-71FC194B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EC09E-48DE-844A-B442-3D106993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5B6C1-F691-B44D-A4A4-A5DEFF16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6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5924D-5C26-A847-83EF-16A1CF5AA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4AFFE-0904-1745-9CD2-B32AF0DFB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417B-BDBA-004F-8495-40A35493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0DA62-3013-E44E-9E0A-4B909664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C603-8966-E841-9938-F1D78A19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6B61-4A93-9942-865C-5771828C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BF16-0777-CD42-A6C9-F57AAF400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A7F2D-2377-4C4D-9ED2-03AA5974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13873-40AE-5042-B39E-625E5615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EEE1B-F8FC-FB48-93F9-F42B6761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F588-3B14-A348-817E-AB89E9C4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754AD-12C7-4346-ADF1-26199ABC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04B81-70BB-2249-A5CC-E3368E99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862D8-A91E-4546-8CEF-80444783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9AF47-2E49-584D-8A40-29CC4A9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2D71-2FF1-BF4A-9D23-BC16C93C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8B80B-31C8-6344-BCA7-3EA2375A3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805E1-8288-3348-B97D-6C52F5011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9FFF4-BB5F-0943-8103-887BB3E2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8C819-6459-7246-894E-DA992982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0FF14-2CFC-6C44-81F1-114FC663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5300-487F-D644-BB3B-B08C6D8C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48AB3-7BE8-594A-AD59-91C6D59E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AA29B-C2B7-2944-968E-16930C301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FAF6E-A38B-1446-B56C-3B606C24C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C9814-FEEE-BB4F-8112-D75CD17A9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EF994-D66E-6543-97BC-F150577A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64367-6953-9E42-BB51-79CAC7B3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7D51E-BF40-4744-8F7A-C770ED54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DC32-162D-5A42-BD77-032190B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8BB5D-5F65-AF4A-8201-52B99D74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27868-7F46-4F4D-98A7-E67E85EE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D680B-D6B8-744B-85B9-068058C5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3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9BF85-1393-144C-81CA-7A5C6420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BC26D-EAEF-3A4E-AC21-590BA6F8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59DB5-05C6-624C-81F9-00DF2934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A7F47-2CE9-7345-B857-94F6B194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D542F-7B71-BB4F-BE48-DB4700922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CE705-E84B-544E-B54A-184768C9A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4B55-CF54-C24F-88C0-502AB4F6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CA662-FC39-1E40-9F24-50101A3A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870F7-479B-604A-922F-D5A0F2F6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8693-3A07-904F-BBE1-61914926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1B433-EB31-C54F-BBE7-0D0E4364C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EE517-34FD-004F-9F85-BFE9685D2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0E621-18E9-9C43-BFA5-1E460A61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F70B8-CB3A-DB4F-8051-4BBFEBE8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698E3-798A-094A-BED0-22ADE923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D540C3-6CFD-A54F-B127-CB902C46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2EC3A-B5C2-3E4F-A71E-AAEE003C8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6E7FB-2D42-B04C-89CF-B94BDE407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364E-FAE1-2E4E-A3DE-69CB1B7E2589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124F4-C5D1-774B-8A92-1FBD42204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2B0CE-A9C0-7444-9D6C-0FF55A419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DD80-E085-8342-AE44-B960F8C6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FunnyKid Medium" charset="0"/>
                <a:ea typeface="FunnyKid Medium" charset="0"/>
                <a:cs typeface="FunnyKid Medium" charset="0"/>
              </a:rPr>
              <a:t>EQ: What is printmaking?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  <a:p>
            <a:r>
              <a:rPr lang="en-US" dirty="0"/>
              <a:t>I can create prints using different relief printmaking techniques</a:t>
            </a:r>
          </a:p>
        </p:txBody>
      </p:sp>
    </p:spTree>
    <p:extLst>
      <p:ext uri="{BB962C8B-B14F-4D97-AF65-F5344CB8AC3E}">
        <p14:creationId xmlns:p14="http://schemas.microsoft.com/office/powerpoint/2010/main" val="40292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/>
              <a:t>Print using the </a:t>
            </a:r>
            <a:r>
              <a:rPr lang="en-US" sz="4000" b="1" u="sng" dirty="0"/>
              <a:t>lightest color </a:t>
            </a:r>
            <a:r>
              <a:rPr lang="en-US" sz="4000" u="sng" dirty="0"/>
              <a:t>out of 3 colors total</a:t>
            </a:r>
            <a:endParaRPr lang="en-US" sz="4000" i="1" dirty="0"/>
          </a:p>
          <a:p>
            <a:endParaRPr lang="en-US" sz="4000" i="1" dirty="0"/>
          </a:p>
          <a:p>
            <a:endParaRPr lang="en-US" sz="4000" i="1" dirty="0"/>
          </a:p>
          <a:p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93959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/>
              <a:t>Carve away from the block whatever I want to STAY that light color</a:t>
            </a:r>
            <a:endParaRPr lang="en-US" sz="4000" i="1" dirty="0"/>
          </a:p>
          <a:p>
            <a:endParaRPr lang="en-US" sz="4000" i="1" dirty="0"/>
          </a:p>
          <a:p>
            <a:endParaRPr lang="en-US" sz="4000" i="1" dirty="0"/>
          </a:p>
          <a:p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1061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/>
              <a:t>Carve away from the block whatever I want to STAY that light color</a:t>
            </a:r>
            <a:endParaRPr lang="en-US" sz="4000" i="1" dirty="0"/>
          </a:p>
          <a:p>
            <a:endParaRPr lang="en-US" sz="4000" i="1" dirty="0"/>
          </a:p>
          <a:p>
            <a:endParaRPr lang="en-US" sz="4000" i="1" dirty="0"/>
          </a:p>
          <a:p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0631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/>
              <a:t>Print using a darker color but not the darkest. Register the block directly on top of the first print.</a:t>
            </a:r>
          </a:p>
          <a:p>
            <a:endParaRPr lang="en-US" sz="4000" i="1" u="sng" dirty="0"/>
          </a:p>
          <a:p>
            <a:r>
              <a:rPr lang="en-US" sz="4000" b="1" u="sng" dirty="0"/>
              <a:t>REPEAT!</a:t>
            </a:r>
          </a:p>
        </p:txBody>
      </p:sp>
    </p:spTree>
    <p:extLst>
      <p:ext uri="{BB962C8B-B14F-4D97-AF65-F5344CB8AC3E}">
        <p14:creationId xmlns:p14="http://schemas.microsoft.com/office/powerpoint/2010/main" val="316531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84" y="381373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FunnyKid Medium" charset="0"/>
                <a:ea typeface="FunnyKid Medium" charset="0"/>
                <a:cs typeface="FunnyKid Medium" charset="0"/>
              </a:rPr>
              <a:t>Print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483" y="1825625"/>
            <a:ext cx="6545179" cy="4351338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b="1" dirty="0"/>
              <a:t>What is a </a:t>
            </a:r>
            <a:r>
              <a:rPr lang="en-US" sz="3600" b="1" u="sng" dirty="0"/>
              <a:t>reduction print?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4" y="1825625"/>
            <a:ext cx="516088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5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84" y="381373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FunnyKid Medium" charset="0"/>
                <a:ea typeface="FunnyKid Medium" charset="0"/>
                <a:cs typeface="FunnyKid Medium" charset="0"/>
              </a:rPr>
              <a:t>Print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483" y="1825625"/>
            <a:ext cx="6545179" cy="4351338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b="1" dirty="0"/>
              <a:t>What is a </a:t>
            </a:r>
            <a:r>
              <a:rPr lang="en-US" sz="3600" b="1" u="sng" dirty="0"/>
              <a:t>reduction print?</a:t>
            </a:r>
          </a:p>
          <a:p>
            <a:r>
              <a:rPr lang="en-US" sz="3600" u="sng" dirty="0"/>
              <a:t>multicolor </a:t>
            </a:r>
            <a:r>
              <a:rPr lang="en-US" sz="3600" b="1" u="sng" dirty="0"/>
              <a:t>print</a:t>
            </a:r>
            <a:r>
              <a:rPr lang="en-US" sz="3600" u="sng" dirty="0"/>
              <a:t> in which the separate colors are printed from the same block at different stages, lightest color FIRST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4" y="1825625"/>
            <a:ext cx="516088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9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36766-9FDE-154A-8CE0-AFE2F12E8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837"/>
            <a:ext cx="121920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7A071-E8B6-6A47-9515-AD4AD14A6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90" y="0"/>
            <a:ext cx="10395284" cy="778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4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AC20F2-8DC3-4740-8E3B-7B21B9D5D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38" y="0"/>
            <a:ext cx="10117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5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56B21-1F87-C048-B24C-B33464C0C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52" y="0"/>
            <a:ext cx="10132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8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/>
              <a:t>Draw a design onto the rubber block (backside)</a:t>
            </a:r>
          </a:p>
          <a:p>
            <a:r>
              <a:rPr lang="en-US" sz="4000" i="1" dirty="0"/>
              <a:t>fill the space with your design!</a:t>
            </a:r>
          </a:p>
          <a:p>
            <a:r>
              <a:rPr lang="en-US" sz="4000" i="1" dirty="0"/>
              <a:t>Try not to use just lines</a:t>
            </a:r>
          </a:p>
        </p:txBody>
      </p:sp>
    </p:spTree>
    <p:extLst>
      <p:ext uri="{BB962C8B-B14F-4D97-AF65-F5344CB8AC3E}">
        <p14:creationId xmlns:p14="http://schemas.microsoft.com/office/powerpoint/2010/main" val="68843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/>
              <a:t>Carve away the </a:t>
            </a:r>
            <a:r>
              <a:rPr lang="en-US" sz="4000" b="1" u="sng" dirty="0"/>
              <a:t>negative space</a:t>
            </a:r>
          </a:p>
          <a:p>
            <a:r>
              <a:rPr lang="en-US" sz="4000" i="1" dirty="0"/>
              <a:t>Carve what you DON’T want to print</a:t>
            </a:r>
          </a:p>
          <a:p>
            <a:endParaRPr lang="en-US" sz="4000" i="1" dirty="0"/>
          </a:p>
          <a:p>
            <a:endParaRPr lang="en-US" sz="4000" i="1" dirty="0"/>
          </a:p>
          <a:p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15253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174</Words>
  <Application>Microsoft Macintosh PowerPoint</Application>
  <PresentationFormat>Widescreen</PresentationFormat>
  <Paragraphs>40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FunnyKid Medium</vt:lpstr>
      <vt:lpstr>Office Theme</vt:lpstr>
      <vt:lpstr>EQ: What is printmaking?</vt:lpstr>
      <vt:lpstr>Print Vocabulary</vt:lpstr>
      <vt:lpstr>Print Vocabulary</vt:lpstr>
      <vt:lpstr>PowerPoint Presentation</vt:lpstr>
      <vt:lpstr>PowerPoint Presentation</vt:lpstr>
      <vt:lpstr>PowerPoint Presentation</vt:lpstr>
      <vt:lpstr>PowerPoint Presentation</vt:lpstr>
      <vt:lpstr>Step 1</vt:lpstr>
      <vt:lpstr>Step 2</vt:lpstr>
      <vt:lpstr>Step 3</vt:lpstr>
      <vt:lpstr>Step 4</vt:lpstr>
      <vt:lpstr>Step 5</vt:lpstr>
      <vt:lpstr>Step 6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Sulzen</dc:creator>
  <cp:lastModifiedBy>Heather Sulzen</cp:lastModifiedBy>
  <cp:revision>4</cp:revision>
  <dcterms:created xsi:type="dcterms:W3CDTF">2018-11-07T02:08:36Z</dcterms:created>
  <dcterms:modified xsi:type="dcterms:W3CDTF">2018-11-07T02:45:22Z</dcterms:modified>
</cp:coreProperties>
</file>