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8" r:id="rId2"/>
    <p:sldId id="299" r:id="rId3"/>
    <p:sldId id="320" r:id="rId4"/>
    <p:sldId id="321" r:id="rId5"/>
    <p:sldId id="322" r:id="rId6"/>
    <p:sldId id="324" r:id="rId7"/>
    <p:sldId id="317" r:id="rId8"/>
    <p:sldId id="327" r:id="rId9"/>
    <p:sldId id="318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62240"/>
  </p:normalViewPr>
  <p:slideViewPr>
    <p:cSldViewPr snapToGrid="0" snapToObjects="1">
      <p:cViewPr varScale="1">
        <p:scale>
          <a:sx n="36" d="100"/>
          <a:sy n="36" d="100"/>
        </p:scale>
        <p:origin x="1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F59E1-FA69-844D-B011-817FBE0FA93E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648C-7132-9841-99F1-131908BFE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 take notes of what process we are doing for that day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Rainbow Roll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Offset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Reduction Print</a:t>
            </a:r>
          </a:p>
          <a:p>
            <a:pPr marL="685800" lvl="1" indent="-228600">
              <a:buFont typeface="+mj-lt"/>
              <a:buAutoNum type="arabicPeriod"/>
            </a:pPr>
            <a:endParaRPr lang="en-US" dirty="0"/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F648C-7132-9841-99F1-131908BFE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8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C054-D21F-674C-B4FA-0210F7E2B2A7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9D4A-F690-2C46-B3A7-6B825DEE9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FunnyKid Medium" charset="0"/>
                <a:ea typeface="FunnyKid Medium" charset="0"/>
                <a:cs typeface="FunnyKid Medium" charset="0"/>
              </a:rPr>
              <a:t>EQ: What is printmaking?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  <a:p>
            <a:r>
              <a:rPr lang="en-US" dirty="0"/>
              <a:t>I can create prints using different relief printmaking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6312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Print using a light color repeatedly on a piece of construction paper</a:t>
            </a:r>
          </a:p>
          <a:p>
            <a:r>
              <a:rPr lang="en-US" sz="4000" i="1" dirty="0"/>
              <a:t>What color ink(s)?</a:t>
            </a:r>
          </a:p>
          <a:p>
            <a:r>
              <a:rPr lang="en-US" sz="4000" i="1" dirty="0"/>
              <a:t>What color paper?</a:t>
            </a:r>
          </a:p>
          <a:p>
            <a:r>
              <a:rPr lang="en-US" sz="4000" i="1" u="sng" dirty="0"/>
              <a:t>Print a second layer using a darker color slightly off registration</a:t>
            </a:r>
          </a:p>
        </p:txBody>
      </p:sp>
    </p:spTree>
    <p:extLst>
      <p:ext uri="{BB962C8B-B14F-4D97-AF65-F5344CB8AC3E}">
        <p14:creationId xmlns:p14="http://schemas.microsoft.com/office/powerpoint/2010/main" val="5094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037" y="-407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FunnyKid Medium" charset="0"/>
                <a:ea typeface="FunnyKid Medium" charset="0"/>
                <a:cs typeface="FunnyKid Medium" charset="0"/>
              </a:rPr>
              <a:t>What is </a:t>
            </a:r>
            <a:r>
              <a:rPr lang="en-US" sz="6600" u="sng" dirty="0">
                <a:latin typeface="FunnyKid Medium" charset="0"/>
                <a:ea typeface="FunnyKid Medium" charset="0"/>
                <a:cs typeface="FunnyKid Medium" charset="0"/>
              </a:rPr>
              <a:t>printmaking</a:t>
            </a:r>
            <a:r>
              <a:rPr lang="en-US" sz="6600" dirty="0">
                <a:latin typeface="FunnyKid Medium" charset="0"/>
                <a:ea typeface="FunnyKid Medium" charset="0"/>
                <a:cs typeface="FunnyKid Medium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181686"/>
            <a:ext cx="11087100" cy="4351338"/>
          </a:xfrm>
        </p:spPr>
        <p:txBody>
          <a:bodyPr>
            <a:normAutofit/>
          </a:bodyPr>
          <a:lstStyle/>
          <a:p>
            <a:r>
              <a:rPr lang="en-US" sz="4000" u="sng" dirty="0"/>
              <a:t>A way of making art by transferring an image to paper with a block, plate, stone or screen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3395881"/>
            <a:ext cx="3277937" cy="3304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339588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Block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18" y="4588042"/>
            <a:ext cx="4035481" cy="226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8188" y="6253942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Screen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829" y="2280771"/>
            <a:ext cx="2570858" cy="223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51013" y="3537673"/>
            <a:ext cx="7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Stone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8191" y="3238134"/>
            <a:ext cx="3450646" cy="3462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5323" y="2868802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Plate</a:t>
            </a:r>
          </a:p>
        </p:txBody>
      </p:sp>
    </p:spTree>
    <p:extLst>
      <p:ext uri="{BB962C8B-B14F-4D97-AF65-F5344CB8AC3E}">
        <p14:creationId xmlns:p14="http://schemas.microsoft.com/office/powerpoint/2010/main" val="72884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carve?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positive or the negative?</a:t>
            </a:r>
          </a:p>
        </p:txBody>
      </p:sp>
    </p:spTree>
    <p:extLst>
      <p:ext uri="{BB962C8B-B14F-4D97-AF65-F5344CB8AC3E}">
        <p14:creationId xmlns:p14="http://schemas.microsoft.com/office/powerpoint/2010/main" val="98549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I carve?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the negative space!</a:t>
            </a:r>
          </a:p>
        </p:txBody>
      </p:sp>
    </p:spTree>
    <p:extLst>
      <p:ext uri="{BB962C8B-B14F-4D97-AF65-F5344CB8AC3E}">
        <p14:creationId xmlns:p14="http://schemas.microsoft.com/office/powerpoint/2010/main" val="15802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381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FunnyKid Medium" charset="0"/>
                <a:ea typeface="FunnyKid Medium" charset="0"/>
                <a:cs typeface="FunnyKid Medium" charset="0"/>
              </a:rPr>
              <a:t>Print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483" y="1825625"/>
            <a:ext cx="6545179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b="1" dirty="0"/>
              <a:t>What is an </a:t>
            </a:r>
            <a:r>
              <a:rPr lang="en-US" sz="3600" b="1" u="sng" dirty="0"/>
              <a:t>offset print?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06936"/>
            <a:ext cx="4356100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381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FunnyKid Medium" charset="0"/>
                <a:ea typeface="FunnyKid Medium" charset="0"/>
                <a:cs typeface="FunnyKid Medium" charset="0"/>
              </a:rPr>
              <a:t>Print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483" y="1825625"/>
            <a:ext cx="6545179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b="1" dirty="0"/>
              <a:t>What is an </a:t>
            </a:r>
            <a:r>
              <a:rPr lang="en-US" sz="3600" b="1" u="sng" dirty="0"/>
              <a:t>offset print?</a:t>
            </a:r>
          </a:p>
          <a:p>
            <a:r>
              <a:rPr lang="en-US" sz="3600" u="sng" dirty="0"/>
              <a:t>Printing once in a light color then printing on top in a darker color but slightly off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06936"/>
            <a:ext cx="4356100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u="sng" dirty="0"/>
              <a:t>Draw a design using my initials onto the tracing paper using pencil</a:t>
            </a:r>
          </a:p>
          <a:p>
            <a:r>
              <a:rPr lang="en-US" sz="4000" i="1" dirty="0"/>
              <a:t>fill the space with your design!</a:t>
            </a:r>
          </a:p>
          <a:p>
            <a:r>
              <a:rPr lang="en-US" sz="4000" i="1" dirty="0"/>
              <a:t>Try not to use just lines</a:t>
            </a:r>
          </a:p>
          <a:p>
            <a:endParaRPr lang="en-US" sz="4000" i="1" dirty="0"/>
          </a:p>
          <a:p>
            <a:r>
              <a:rPr lang="en-US" sz="4000" b="1" i="1" dirty="0"/>
              <a:t>OR Use the same block that you had for Rainbow Roll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381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Transfer the tracing paper onto the rubber block</a:t>
            </a:r>
          </a:p>
          <a:p>
            <a:r>
              <a:rPr lang="en-US" sz="4000" i="1" dirty="0"/>
              <a:t>The pencil lead needs to be touching the block</a:t>
            </a:r>
          </a:p>
          <a:p>
            <a:r>
              <a:rPr lang="en-US" sz="4000" i="1" dirty="0"/>
              <a:t>Hold it VERY still during this process</a:t>
            </a:r>
          </a:p>
          <a:p>
            <a:pPr marL="0" indent="0">
              <a:buNone/>
            </a:pPr>
            <a:endParaRPr lang="en-US" sz="4000" i="1" dirty="0"/>
          </a:p>
          <a:p>
            <a:r>
              <a:rPr lang="en-US" sz="4000" b="1" i="1" dirty="0"/>
              <a:t>OR Use the same block that you had for Rainbow Roll</a:t>
            </a:r>
          </a:p>
          <a:p>
            <a:endParaRPr lang="en-US" sz="4000" i="1" dirty="0"/>
          </a:p>
          <a:p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77023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u="sng" dirty="0"/>
              <a:t>Carve away the </a:t>
            </a:r>
            <a:r>
              <a:rPr lang="en-US" sz="4000" b="1" u="sng" dirty="0"/>
              <a:t>negative space</a:t>
            </a:r>
          </a:p>
          <a:p>
            <a:r>
              <a:rPr lang="en-US" sz="4000" i="1" dirty="0"/>
              <a:t>Carve what you DON’T want to print</a:t>
            </a:r>
          </a:p>
          <a:p>
            <a:endParaRPr lang="en-US" sz="4000" i="1" dirty="0"/>
          </a:p>
          <a:p>
            <a:endParaRPr lang="en-US" sz="4000" i="1" dirty="0"/>
          </a:p>
          <a:p>
            <a:r>
              <a:rPr lang="en-US" sz="4000" b="1" i="1" dirty="0"/>
              <a:t>OR Use the same block that you had for Rainbow Roll</a:t>
            </a:r>
          </a:p>
          <a:p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03950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253</Words>
  <Application>Microsoft Macintosh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FunnyKid Medium</vt:lpstr>
      <vt:lpstr>Office Theme</vt:lpstr>
      <vt:lpstr>EQ: What is printmaking?</vt:lpstr>
      <vt:lpstr>What is printmaking?</vt:lpstr>
      <vt:lpstr>What do I carve?</vt:lpstr>
      <vt:lpstr>What do I carve?</vt:lpstr>
      <vt:lpstr>Print Vocabulary</vt:lpstr>
      <vt:lpstr>Print Vocabulary</vt:lpstr>
      <vt:lpstr>Step 1</vt:lpstr>
      <vt:lpstr>Step 2</vt:lpstr>
      <vt:lpstr>Step 3</vt:lpstr>
      <vt:lpstr>Step 4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Sulzen</dc:creator>
  <cp:lastModifiedBy>Heather Sulzen</cp:lastModifiedBy>
  <cp:revision>58</cp:revision>
  <cp:lastPrinted>2016-11-03T13:06:24Z</cp:lastPrinted>
  <dcterms:created xsi:type="dcterms:W3CDTF">2015-09-24T13:53:41Z</dcterms:created>
  <dcterms:modified xsi:type="dcterms:W3CDTF">2018-11-07T02:45:44Z</dcterms:modified>
</cp:coreProperties>
</file>