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98" r:id="rId2"/>
    <p:sldId id="299" r:id="rId3"/>
    <p:sldId id="259" r:id="rId4"/>
    <p:sldId id="261" r:id="rId5"/>
    <p:sldId id="313" r:id="rId6"/>
    <p:sldId id="314" r:id="rId7"/>
    <p:sldId id="309" r:id="rId8"/>
    <p:sldId id="312" r:id="rId9"/>
    <p:sldId id="311" r:id="rId10"/>
    <p:sldId id="310" r:id="rId11"/>
    <p:sldId id="315" r:id="rId12"/>
    <p:sldId id="316" r:id="rId13"/>
    <p:sldId id="317" r:id="rId14"/>
    <p:sldId id="327" r:id="rId15"/>
    <p:sldId id="318" r:id="rId16"/>
    <p:sldId id="319" r:id="rId17"/>
    <p:sldId id="288" r:id="rId18"/>
    <p:sldId id="3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14"/>
    <p:restoredTop sz="62353"/>
  </p:normalViewPr>
  <p:slideViewPr>
    <p:cSldViewPr snapToGrid="0" snapToObjects="1">
      <p:cViewPr varScale="1">
        <p:scale>
          <a:sx n="51" d="100"/>
          <a:sy n="51" d="100"/>
        </p:scale>
        <p:origin x="1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3F59E1-FA69-844D-B011-817FBE0FA93E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F648C-7132-9841-99F1-131908BFE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7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 take notes of what process we are doing for that day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Rainbow Roll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Offset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Reduction Print</a:t>
            </a:r>
          </a:p>
          <a:p>
            <a:pPr marL="685800" lvl="1" indent="-228600">
              <a:buFont typeface="+mj-lt"/>
              <a:buAutoNum type="arabicPeriod"/>
            </a:pPr>
            <a:endParaRPr lang="en-US" dirty="0"/>
          </a:p>
          <a:p>
            <a:pPr marL="685800" lvl="1" indent="-228600">
              <a:buFont typeface="+mj-lt"/>
              <a:buAutoNum type="arabicPeriod"/>
            </a:pPr>
            <a:r>
              <a:rPr lang="en-US" dirty="0"/>
              <a:t>edition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9F648C-7132-9841-99F1-131908BFE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6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88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04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08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0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3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63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6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84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5C054-D21F-674C-B4FA-0210F7E2B2A7}" type="datetimeFigureOut">
              <a:rPr lang="en-US" smtClean="0"/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09D4A-F690-2C46-B3A7-6B825DEE97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92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latin typeface="FunnyKid Medium" charset="0"/>
                <a:ea typeface="FunnyKid Medium" charset="0"/>
                <a:cs typeface="FunnyKid Medium" charset="0"/>
              </a:rPr>
              <a:t>EQ: What is printmaking?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Target</a:t>
            </a:r>
          </a:p>
          <a:p>
            <a:r>
              <a:rPr lang="en-US" dirty="0"/>
              <a:t>I can create prints using different relief printmaking techniques</a:t>
            </a:r>
          </a:p>
        </p:txBody>
      </p:sp>
    </p:spTree>
    <p:extLst>
      <p:ext uri="{BB962C8B-B14F-4D97-AF65-F5344CB8AC3E}">
        <p14:creationId xmlns:p14="http://schemas.microsoft.com/office/powerpoint/2010/main" val="57205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Brayer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059" y="1296194"/>
            <a:ext cx="7415741" cy="5561806"/>
          </a:xfrm>
        </p:spPr>
      </p:pic>
    </p:spTree>
    <p:extLst>
      <p:ext uri="{BB962C8B-B14F-4D97-AF65-F5344CB8AC3E}">
        <p14:creationId xmlns:p14="http://schemas.microsoft.com/office/powerpoint/2010/main" val="636332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Name that Tool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266" y="1690688"/>
            <a:ext cx="7217424" cy="4354512"/>
          </a:xfrm>
        </p:spPr>
      </p:pic>
    </p:spTree>
    <p:extLst>
      <p:ext uri="{BB962C8B-B14F-4D97-AF65-F5344CB8AC3E}">
        <p14:creationId xmlns:p14="http://schemas.microsoft.com/office/powerpoint/2010/main" val="566054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Printing block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266" y="1690688"/>
            <a:ext cx="7217424" cy="4354512"/>
          </a:xfrm>
        </p:spPr>
      </p:pic>
    </p:spTree>
    <p:extLst>
      <p:ext uri="{BB962C8B-B14F-4D97-AF65-F5344CB8AC3E}">
        <p14:creationId xmlns:p14="http://schemas.microsoft.com/office/powerpoint/2010/main" val="602247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Step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u="sng" dirty="0"/>
              <a:t>Draw a design using my initials onto the tracing paper using pencil</a:t>
            </a:r>
          </a:p>
          <a:p>
            <a:r>
              <a:rPr lang="en-US" sz="4000" i="1" dirty="0"/>
              <a:t>fill the space with your design!</a:t>
            </a:r>
          </a:p>
          <a:p>
            <a:r>
              <a:rPr lang="en-US" sz="4000" i="1" dirty="0"/>
              <a:t>Try not to use just lines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07441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Step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US" sz="4000" b="1" u="sng" dirty="0"/>
              <a:t>Transfer the tracing paper onto the rubber block</a:t>
            </a:r>
          </a:p>
          <a:p>
            <a:r>
              <a:rPr lang="en-US" sz="4000" i="1" dirty="0"/>
              <a:t>The pencil lead needs to be touching the block</a:t>
            </a:r>
          </a:p>
          <a:p>
            <a:r>
              <a:rPr lang="en-US" sz="4000" i="1" dirty="0"/>
              <a:t>Hold it VERY still during this process</a:t>
            </a:r>
          </a:p>
          <a:p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2608516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Step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u="sng" dirty="0"/>
              <a:t>Carve away the </a:t>
            </a:r>
            <a:r>
              <a:rPr lang="en-US" sz="4000" b="1" u="sng" dirty="0"/>
              <a:t>negative space</a:t>
            </a:r>
          </a:p>
          <a:p>
            <a:r>
              <a:rPr lang="en-US" sz="4000" i="1" dirty="0"/>
              <a:t>Carve what you DON’T want to print</a:t>
            </a:r>
          </a:p>
        </p:txBody>
      </p:sp>
    </p:spTree>
    <p:extLst>
      <p:ext uri="{BB962C8B-B14F-4D97-AF65-F5344CB8AC3E}">
        <p14:creationId xmlns:p14="http://schemas.microsoft.com/office/powerpoint/2010/main" val="1641126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Step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u="sng" dirty="0"/>
              <a:t>Print using each process </a:t>
            </a:r>
            <a:r>
              <a:rPr lang="en-US" sz="4000" b="1" u="sng" dirty="0"/>
              <a:t>repeatedly </a:t>
            </a:r>
            <a:r>
              <a:rPr lang="en-US" sz="4000" u="sng" dirty="0"/>
              <a:t>creating a </a:t>
            </a:r>
            <a:r>
              <a:rPr lang="en-US" sz="4000" b="1" u="sng" dirty="0"/>
              <a:t>pattern</a:t>
            </a:r>
            <a:r>
              <a:rPr lang="en-US" sz="4000" u="sng" dirty="0"/>
              <a:t> </a:t>
            </a:r>
          </a:p>
          <a:p>
            <a:r>
              <a:rPr lang="en-US" sz="4000" i="1" dirty="0"/>
              <a:t>What color ink(s)?</a:t>
            </a:r>
          </a:p>
          <a:p>
            <a:r>
              <a:rPr lang="en-US" sz="4000" i="1" dirty="0"/>
              <a:t>What color paper?</a:t>
            </a:r>
          </a:p>
        </p:txBody>
      </p:sp>
    </p:spTree>
    <p:extLst>
      <p:ext uri="{BB962C8B-B14F-4D97-AF65-F5344CB8AC3E}">
        <p14:creationId xmlns:p14="http://schemas.microsoft.com/office/powerpoint/2010/main" val="1579093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84" y="381373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FunnyKid Medium" charset="0"/>
                <a:ea typeface="FunnyKid Medium" charset="0"/>
                <a:cs typeface="FunnyKid Medium" charset="0"/>
              </a:rPr>
              <a:t>Print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8483" y="1825625"/>
            <a:ext cx="6545179" cy="4351338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dirty="0"/>
              <a:t>What is a </a:t>
            </a:r>
            <a:r>
              <a:rPr lang="en-US" sz="3600" b="1" u="sng" dirty="0"/>
              <a:t>rainbow roll?</a:t>
            </a:r>
            <a:endParaRPr lang="en-US" sz="36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41" y="2131178"/>
            <a:ext cx="5182842" cy="403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87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84" y="381373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FunnyKid Medium" charset="0"/>
                <a:ea typeface="FunnyKid Medium" charset="0"/>
                <a:cs typeface="FunnyKid Medium" charset="0"/>
              </a:rPr>
              <a:t>Print 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6821" y="1044154"/>
            <a:ext cx="6545179" cy="4351338"/>
          </a:xfrm>
        </p:spPr>
        <p:txBody>
          <a:bodyPr>
            <a:normAutofit/>
          </a:bodyPr>
          <a:lstStyle/>
          <a:p>
            <a:endParaRPr lang="en-US" sz="3600" dirty="0"/>
          </a:p>
          <a:p>
            <a:r>
              <a:rPr lang="en-US" sz="3600" b="1" u="sng" dirty="0"/>
              <a:t>Rainbow roll- </a:t>
            </a:r>
            <a:r>
              <a:rPr lang="en-US" sz="3600" u="sng" dirty="0"/>
              <a:t>two or more colors printed at the same time!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41" y="2131178"/>
            <a:ext cx="5182842" cy="4036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75175-2BAF-2C40-A44A-FD73606E3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650" y="2962656"/>
            <a:ext cx="2735520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85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1037" y="-4071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FunnyKid Medium" charset="0"/>
                <a:ea typeface="FunnyKid Medium" charset="0"/>
                <a:cs typeface="FunnyKid Medium" charset="0"/>
              </a:rPr>
              <a:t>What is </a:t>
            </a:r>
            <a:r>
              <a:rPr lang="en-US" sz="6600" u="sng" dirty="0">
                <a:latin typeface="FunnyKid Medium" charset="0"/>
                <a:ea typeface="FunnyKid Medium" charset="0"/>
                <a:cs typeface="FunnyKid Medium" charset="0"/>
              </a:rPr>
              <a:t>printmaking</a:t>
            </a:r>
            <a:r>
              <a:rPr lang="en-US" sz="6600" dirty="0">
                <a:latin typeface="FunnyKid Medium" charset="0"/>
                <a:ea typeface="FunnyKid Medium" charset="0"/>
                <a:cs typeface="FunnyKid Medium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181686"/>
            <a:ext cx="11087100" cy="4351338"/>
          </a:xfrm>
        </p:spPr>
        <p:txBody>
          <a:bodyPr>
            <a:normAutofit/>
          </a:bodyPr>
          <a:lstStyle/>
          <a:p>
            <a:r>
              <a:rPr lang="en-US" sz="4000" u="sng" dirty="0"/>
              <a:t>A way of making art by transferring an image to paper with a block, plate, stone or screen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3395881"/>
            <a:ext cx="3277937" cy="33043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" y="339588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Block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518" y="4588042"/>
            <a:ext cx="4035481" cy="22699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68188" y="6253942"/>
            <a:ext cx="81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Screen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8829" y="2280771"/>
            <a:ext cx="2570858" cy="22302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51013" y="3537673"/>
            <a:ext cx="73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Stone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8191" y="3238134"/>
            <a:ext cx="3450646" cy="34621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5323" y="2868802"/>
            <a:ext cx="65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Plate</a:t>
            </a:r>
          </a:p>
        </p:txBody>
      </p:sp>
    </p:spTree>
    <p:extLst>
      <p:ext uri="{BB962C8B-B14F-4D97-AF65-F5344CB8AC3E}">
        <p14:creationId xmlns:p14="http://schemas.microsoft.com/office/powerpoint/2010/main" val="728848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20" y="1873752"/>
            <a:ext cx="4333792" cy="4351338"/>
          </a:xfrm>
        </p:spPr>
      </p:pic>
      <p:sp>
        <p:nvSpPr>
          <p:cNvPr id="4" name="TextBox 3"/>
          <p:cNvSpPr txBox="1"/>
          <p:nvPr/>
        </p:nvSpPr>
        <p:spPr>
          <a:xfrm>
            <a:off x="849020" y="-65240"/>
            <a:ext cx="33874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FunnyKid Medium" charset="0"/>
                <a:ea typeface="FunnyKid Medium" charset="0"/>
                <a:cs typeface="FunnyKid Medium" charset="0"/>
              </a:rPr>
              <a:t>Relief</a:t>
            </a:r>
          </a:p>
          <a:p>
            <a:r>
              <a:rPr lang="en-US" sz="6000" dirty="0">
                <a:latin typeface="FunnyKid Medium" charset="0"/>
                <a:ea typeface="FunnyKid Medium" charset="0"/>
                <a:cs typeface="FunnyKid Medium" charset="0"/>
              </a:rPr>
              <a:t>PRINTING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672" y="946483"/>
            <a:ext cx="5829580" cy="57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34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447" y="320842"/>
            <a:ext cx="6703921" cy="669045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963" y="3961063"/>
            <a:ext cx="3492500" cy="2324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883" y="2378798"/>
            <a:ext cx="4975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</a:t>
            </a:r>
            <a:r>
              <a:rPr lang="en-US" sz="3200"/>
              <a:t>ever you carve </a:t>
            </a:r>
            <a:r>
              <a:rPr lang="en-US" sz="3200" dirty="0"/>
              <a:t>on the block will be </a:t>
            </a:r>
            <a:r>
              <a:rPr lang="en-US" sz="3200" u="sng" dirty="0"/>
              <a:t>backwards</a:t>
            </a:r>
            <a:r>
              <a:rPr lang="en-US" sz="3200" dirty="0"/>
              <a:t>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9020" y="-65240"/>
            <a:ext cx="338746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FunnyKid Medium" charset="0"/>
                <a:ea typeface="FunnyKid Medium" charset="0"/>
                <a:cs typeface="FunnyKid Medium" charset="0"/>
              </a:rPr>
              <a:t>Relief</a:t>
            </a:r>
          </a:p>
          <a:p>
            <a:r>
              <a:rPr lang="en-US" sz="6000" dirty="0">
                <a:latin typeface="FunnyKid Medium" charset="0"/>
                <a:ea typeface="FunnyKid Medium" charset="0"/>
                <a:cs typeface="FunnyKid Medium" charset="0"/>
              </a:rPr>
              <a:t>PRINTING</a:t>
            </a:r>
          </a:p>
        </p:txBody>
      </p:sp>
    </p:spTree>
    <p:extLst>
      <p:ext uri="{BB962C8B-B14F-4D97-AF65-F5344CB8AC3E}">
        <p14:creationId xmlns:p14="http://schemas.microsoft.com/office/powerpoint/2010/main" val="1844827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Name that Tool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900" y="1381200"/>
            <a:ext cx="7543800" cy="5476800"/>
          </a:xfrm>
        </p:spPr>
      </p:pic>
      <p:sp>
        <p:nvSpPr>
          <p:cNvPr id="5" name="Oval 4"/>
          <p:cNvSpPr/>
          <p:nvPr/>
        </p:nvSpPr>
        <p:spPr>
          <a:xfrm>
            <a:off x="5207000" y="1381200"/>
            <a:ext cx="1879600" cy="5362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54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V Gauge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900" y="1381200"/>
            <a:ext cx="7543800" cy="5476800"/>
          </a:xfrm>
        </p:spPr>
      </p:pic>
      <p:sp>
        <p:nvSpPr>
          <p:cNvPr id="5" name="Oval 4"/>
          <p:cNvSpPr/>
          <p:nvPr/>
        </p:nvSpPr>
        <p:spPr>
          <a:xfrm>
            <a:off x="5207000" y="1381200"/>
            <a:ext cx="1879600" cy="5362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1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Name that Tool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40" b="33354"/>
          <a:stretch/>
        </p:blipFill>
        <p:spPr>
          <a:xfrm>
            <a:off x="4197350" y="2096294"/>
            <a:ext cx="3727450" cy="25392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8052"/>
          <a:stretch/>
        </p:blipFill>
        <p:spPr>
          <a:xfrm>
            <a:off x="3032254" y="1690688"/>
            <a:ext cx="5870445" cy="48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8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/>
              <a:t>Carving Tool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40" b="33354"/>
          <a:stretch/>
        </p:blipFill>
        <p:spPr>
          <a:xfrm>
            <a:off x="4197350" y="2096294"/>
            <a:ext cx="3727450" cy="253920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8052"/>
          <a:stretch/>
        </p:blipFill>
        <p:spPr>
          <a:xfrm>
            <a:off x="3032254" y="1690688"/>
            <a:ext cx="5870445" cy="48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02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Name that Tool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4125" y="1229518"/>
            <a:ext cx="7267575" cy="5450681"/>
          </a:xfrm>
        </p:spPr>
      </p:pic>
    </p:spTree>
    <p:extLst>
      <p:ext uri="{BB962C8B-B14F-4D97-AF65-F5344CB8AC3E}">
        <p14:creationId xmlns:p14="http://schemas.microsoft.com/office/powerpoint/2010/main" val="404149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2921</TotalTime>
  <Words>207</Words>
  <Application>Microsoft Macintosh PowerPoint</Application>
  <PresentationFormat>Widescreen</PresentationFormat>
  <Paragraphs>50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FunnyKid Medium</vt:lpstr>
      <vt:lpstr>Office Theme</vt:lpstr>
      <vt:lpstr>EQ: What is printmaking?</vt:lpstr>
      <vt:lpstr>What is printmaking?</vt:lpstr>
      <vt:lpstr>PowerPoint Presentation</vt:lpstr>
      <vt:lpstr>PowerPoint Presentation</vt:lpstr>
      <vt:lpstr>Name that Tool</vt:lpstr>
      <vt:lpstr>V Gauge</vt:lpstr>
      <vt:lpstr>Name that Tool</vt:lpstr>
      <vt:lpstr>Carving Tool</vt:lpstr>
      <vt:lpstr>Name that Tool</vt:lpstr>
      <vt:lpstr>Brayer</vt:lpstr>
      <vt:lpstr>Name that Tool</vt:lpstr>
      <vt:lpstr>Printing block</vt:lpstr>
      <vt:lpstr>Step 1</vt:lpstr>
      <vt:lpstr>Step 2</vt:lpstr>
      <vt:lpstr>Step 3</vt:lpstr>
      <vt:lpstr>Step 4</vt:lpstr>
      <vt:lpstr>Print Vocabulary</vt:lpstr>
      <vt:lpstr>Print Vocabulary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Sulzen</dc:creator>
  <cp:lastModifiedBy>Heather Sulzen</cp:lastModifiedBy>
  <cp:revision>56</cp:revision>
  <cp:lastPrinted>2016-11-03T13:06:24Z</cp:lastPrinted>
  <dcterms:created xsi:type="dcterms:W3CDTF">2015-09-24T13:53:41Z</dcterms:created>
  <dcterms:modified xsi:type="dcterms:W3CDTF">2018-11-07T02:46:20Z</dcterms:modified>
</cp:coreProperties>
</file>