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37"/>
  </p:normalViewPr>
  <p:slideViewPr>
    <p:cSldViewPr snapToGrid="0" snapToObjects="1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5ED7-BDD6-9F4E-BEE3-D81F32AA9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FA832-A2D3-9242-A3CE-DAEAFF0A8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623BC-067D-5941-B668-B86997328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059A-C7A8-CB4C-932F-2562B351262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19C4B-5902-DD44-B0FD-AAAC616D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144DC-0585-3449-BE14-F6CCE2EC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6A78-7F31-9340-BDDE-165D527F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EAC5-5E0E-0D4F-9514-FDDA3F49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ECC15-D20E-E848-A455-3EBF3FEE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CAFB2-43FB-2648-B88D-282205E6E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059A-C7A8-CB4C-932F-2562B351262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57951-CCE3-2C48-9249-83FBF51B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F5BD2-6398-C64C-ACD1-39EF735D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6A78-7F31-9340-BDDE-165D527F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2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A6C63-5D80-824F-9B0D-1280485A2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25231-9545-2542-AAE2-47E26C0F4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4C39C-02B5-6D48-9467-1D4EDEB7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059A-C7A8-CB4C-932F-2562B351262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2CD02-6DAD-634F-BC0D-2681F33D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FE211-CF4D-D143-99D3-E62BBE92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6A78-7F31-9340-BDDE-165D527F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6E09-5A2B-7A46-B104-3363D690C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5BCE5-F02A-6F4B-AA65-28395D180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0946F-654D-744F-9CEE-2C31DEC7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059A-C7A8-CB4C-932F-2562B351262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FD08A-8A18-A94F-9BB1-56CB7204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F5B74-F778-9D45-980A-27AA781E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6A78-7F31-9340-BDDE-165D527F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0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9633-FFFE-6D42-8A44-89C3B795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4599E-01BE-9346-8F40-C5C2DB467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869D-FFDE-3544-B417-886D42A2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059A-C7A8-CB4C-932F-2562B351262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BFE18-187B-9C48-9B2C-478FB17A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886E9-2221-6441-BC15-AA7E8EA9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6A78-7F31-9340-BDDE-165D527F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2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D6CE-7124-7A41-B9EA-17ABFF2E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571AA-A701-D94D-B4BC-AEC058144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69796-674F-8448-BED8-D40593A72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40EEF-36FB-CC45-8DE9-F5F5C716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059A-C7A8-CB4C-932F-2562B351262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485D6-2981-6346-84E0-A1044AECD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E98E2-1CAC-AC44-B0CE-61905541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6A78-7F31-9340-BDDE-165D527F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5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973D-CF0D-FA42-ABF0-87576766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1F578-7120-0048-B7CA-370DA3E45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A4AE0-4FD5-6743-9180-4F5671D45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2AED6-B97C-A54C-AA95-FCD913544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24967-2D7E-614C-BE54-ED3A42E27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D680E-6696-1544-A209-048881A8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059A-C7A8-CB4C-932F-2562B351262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174B3-EC13-554A-B414-DC0CEF27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8DEA68-6412-FD4B-8CD0-992FE0AD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6A78-7F31-9340-BDDE-165D527F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2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CE90-DE5A-AC41-83F7-9F18EA38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08373-B9B0-484A-9CBA-E88E30B32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059A-C7A8-CB4C-932F-2562B351262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8CE74-A943-3B4C-BFDC-8354B28D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2EDE3-5C30-B841-9FC2-E75CFB33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6A78-7F31-9340-BDDE-165D527F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5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3687F-3297-E342-9039-87249BB9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059A-C7A8-CB4C-932F-2562B351262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6139E-466F-E84B-A2D1-B0857E34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AD5E1-9728-9C45-9C58-D9F26589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6A78-7F31-9340-BDDE-165D527F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2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725AB-F3EE-7047-8682-3DCB833E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B73C0-384A-C74F-9D1E-9348810DF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E6385-240D-D444-AA48-21A1D58B4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B6445-0806-2E42-8221-B8996B86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059A-C7A8-CB4C-932F-2562B351262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539AC-4B32-4E4F-B1E9-2DF41419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3EB89-A6C0-764B-910F-95FDABFC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6A78-7F31-9340-BDDE-165D527F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7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6D43A-FF08-FC4A-9BD5-C30C794F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134EA-A566-C24F-841A-35B4080AD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D78C5-C89F-C14B-8546-DB502493B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7D85F-9D48-2740-B5E8-1C456C4B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059A-C7A8-CB4C-932F-2562B351262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5DF74-0145-FA41-8726-E46F3383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05901-FDD0-AD40-881C-7B08EB14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6A78-7F31-9340-BDDE-165D527F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4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F33F5-0047-8345-8320-DB939538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715AF-EFB0-014B-9C68-6722979DA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F0DD-9D43-6644-89B1-DD70D322E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B059A-C7A8-CB4C-932F-2562B351262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98380-EB6B-A640-9931-B9401C561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4C25F-5A12-144F-8FC4-E36758958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56A78-7F31-9340-BDDE-165D527F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5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FDF78-31E5-E646-BF1F-CAB9115025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example of 2-Point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4133A-8310-0145-A4F9-25E9C7C50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Mrs. </a:t>
            </a:r>
            <a:r>
              <a:rPr lang="en-US" dirty="0" err="1"/>
              <a:t>Sulzen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7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5EE974-D8D3-EE44-BCEB-9CBA7AA8AEA3}"/>
              </a:ext>
            </a:extLst>
          </p:cNvPr>
          <p:cNvSpPr txBox="1"/>
          <p:nvPr/>
        </p:nvSpPr>
        <p:spPr>
          <a:xfrm>
            <a:off x="487680" y="438911"/>
            <a:ext cx="493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 of examples you made while watching Mrs. </a:t>
            </a:r>
            <a:r>
              <a:rPr lang="en-US" dirty="0" err="1"/>
              <a:t>Kapperman</a:t>
            </a:r>
            <a:r>
              <a:rPr lang="en-US" dirty="0"/>
              <a:t> practice</a:t>
            </a:r>
          </a:p>
        </p:txBody>
      </p:sp>
      <p:pic>
        <p:nvPicPr>
          <p:cNvPr id="4" name="Picture 3" descr="A drawing of a map&#10;&#10;Description automatically generated">
            <a:extLst>
              <a:ext uri="{FF2B5EF4-FFF2-40B4-BE49-F238E27FC236}">
                <a16:creationId xmlns:a16="http://schemas.microsoft.com/office/drawing/2014/main" id="{F761A7A5-CBCF-914F-A324-A41BDFB92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472" y="0"/>
            <a:ext cx="6538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1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A32D1-6AC8-064E-8217-3BEB00001E88}"/>
              </a:ext>
            </a:extLst>
          </p:cNvPr>
          <p:cNvSpPr txBox="1"/>
          <p:nvPr/>
        </p:nvSpPr>
        <p:spPr>
          <a:xfrm>
            <a:off x="651307" y="640081"/>
            <a:ext cx="3377183" cy="36819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Photo of what you drew from observation of 2-point perspective</a:t>
            </a:r>
          </a:p>
        </p:txBody>
      </p:sp>
      <p:pic>
        <p:nvPicPr>
          <p:cNvPr id="4" name="Picture 3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E6075236-4F90-D640-B855-11FC3F313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1" r="8935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3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2DB099-51DD-7642-9DB7-9C3160D06BF5}"/>
              </a:ext>
            </a:extLst>
          </p:cNvPr>
          <p:cNvSpPr txBox="1"/>
          <p:nvPr/>
        </p:nvSpPr>
        <p:spPr>
          <a:xfrm>
            <a:off x="243840" y="243840"/>
            <a:ext cx="520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 drawing from observation of 2-point perspective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A7788-3DBA-B341-B34E-CBC7EF1D6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807631"/>
            <a:ext cx="8743950" cy="58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5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</Words>
  <Application>Microsoft Macintosh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My example of 2-Point Perspective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example of 2-Point Perspective</dc:title>
  <dc:creator>Heather Sulzen</dc:creator>
  <cp:lastModifiedBy>Heather Sulzen</cp:lastModifiedBy>
  <cp:revision>1</cp:revision>
  <dcterms:created xsi:type="dcterms:W3CDTF">2020-03-30T10:48:48Z</dcterms:created>
  <dcterms:modified xsi:type="dcterms:W3CDTF">2020-03-30T10:50:18Z</dcterms:modified>
</cp:coreProperties>
</file>