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ink/ink10.xml" ContentType="application/inkml+xml"/>
  <Override PartName="/ppt/ink/ink1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5.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257" r:id="rId3"/>
    <p:sldId id="258" r:id="rId4"/>
    <p:sldId id="259" r:id="rId5"/>
    <p:sldId id="260" r:id="rId6"/>
    <p:sldId id="665" r:id="rId7"/>
    <p:sldId id="262" r:id="rId8"/>
    <p:sldId id="390" r:id="rId9"/>
    <p:sldId id="391" r:id="rId10"/>
    <p:sldId id="666" r:id="rId11"/>
    <p:sldId id="667" r:id="rId12"/>
    <p:sldId id="261" r:id="rId13"/>
    <p:sldId id="679" r:id="rId14"/>
    <p:sldId id="662" r:id="rId15"/>
    <p:sldId id="659" r:id="rId16"/>
    <p:sldId id="406" r:id="rId17"/>
    <p:sldId id="669" r:id="rId18"/>
    <p:sldId id="670" r:id="rId19"/>
    <p:sldId id="671" r:id="rId20"/>
    <p:sldId id="672" r:id="rId21"/>
    <p:sldId id="673" r:id="rId22"/>
    <p:sldId id="663" r:id="rId23"/>
    <p:sldId id="661" r:id="rId24"/>
    <p:sldId id="647" r:id="rId25"/>
    <p:sldId id="657" r:id="rId26"/>
    <p:sldId id="674" r:id="rId27"/>
    <p:sldId id="292" r:id="rId28"/>
    <p:sldId id="676" r:id="rId29"/>
    <p:sldId id="291" r:id="rId30"/>
    <p:sldId id="290" r:id="rId31"/>
    <p:sldId id="289" r:id="rId32"/>
    <p:sldId id="675" r:id="rId33"/>
    <p:sldId id="678" r:id="rId34"/>
    <p:sldId id="681" r:id="rId35"/>
    <p:sldId id="680" r:id="rId36"/>
    <p:sldId id="682" r:id="rId37"/>
    <p:sldId id="683" r:id="rId38"/>
    <p:sldId id="684" r:id="rId39"/>
    <p:sldId id="685" r:id="rId40"/>
    <p:sldId id="686" r:id="rId41"/>
    <p:sldId id="688" r:id="rId42"/>
    <p:sldId id="689" r:id="rId43"/>
    <p:sldId id="687" r:id="rId44"/>
    <p:sldId id="664" r:id="rId45"/>
    <p:sldId id="66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4092"/>
    <p:restoredTop sz="70788"/>
  </p:normalViewPr>
  <p:slideViewPr>
    <p:cSldViewPr snapToGrid="0" snapToObjects="1">
      <p:cViewPr>
        <p:scale>
          <a:sx n="64" d="100"/>
          <a:sy n="64" d="100"/>
        </p:scale>
        <p:origin x="88"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F727E2-0F6D-954D-B4E4-726CF42567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018AD8-3EFC-344E-9588-7601685B1A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7C0459-A52C-1248-A214-3D7B631D2C64}" type="datetimeFigureOut">
              <a:rPr lang="en-US" smtClean="0"/>
              <a:t>2/17/20</a:t>
            </a:fld>
            <a:endParaRPr lang="en-US"/>
          </a:p>
        </p:txBody>
      </p:sp>
      <p:sp>
        <p:nvSpPr>
          <p:cNvPr id="4" name="Footer Placeholder 3">
            <a:extLst>
              <a:ext uri="{FF2B5EF4-FFF2-40B4-BE49-F238E27FC236}">
                <a16:creationId xmlns:a16="http://schemas.microsoft.com/office/drawing/2014/main" id="{21790E9E-9A96-0D4A-B54D-DA7851DB87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44A85C-7C50-654A-AD5F-033FF141AB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18457-6EDA-C04C-A961-1585A49B4A46}" type="slidenum">
              <a:rPr lang="en-US" smtClean="0"/>
              <a:t>‹#›</a:t>
            </a:fld>
            <a:endParaRPr lang="en-US"/>
          </a:p>
        </p:txBody>
      </p:sp>
    </p:spTree>
    <p:extLst>
      <p:ext uri="{BB962C8B-B14F-4D97-AF65-F5344CB8AC3E}">
        <p14:creationId xmlns:p14="http://schemas.microsoft.com/office/powerpoint/2010/main" val="410893558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5:12.680"/>
    </inkml:context>
    <inkml:brush xml:id="br0">
      <inkml:brushProperty name="width" value="0.2" units="cm"/>
      <inkml:brushProperty name="height" value="0.2" units="cm"/>
      <inkml:brushProperty name="color" value="#E71224"/>
    </inkml:brush>
  </inkml:definitions>
  <inkml:trace contextRef="#ctx0" brushRef="#br0">7281 562 24575,'-16'0'0,"-5"0"0,9 0 0,-9 0 0,9 0 0,-9 0 0,4-5 0,-1 3 0,-3-3 0,9 5 0,-4 0 0,6 0 0,-1-4 0,1 3 0,0-4 0,-1 0 0,1 4 0,-1-8 0,1 8 0,0-8 0,-6 2 0,4 1 0,-4-3 0,6 8 0,-1-9 0,1 9 0,0-8 0,-1 8 0,1-4 0,-1 0 0,1 4 0,0-3 0,-1-1 0,1-1 0,-1 1 0,1 0 0,0 0 0,-6 4 0,4-8 0,-4 8 0,6-8 0,-1 7 0,1-7 0,0 3 0,-1 1 0,1-5 0,-1 9 0,1-8 0,0 8 0,-1-4 0,1 1 0,-1 2 0,1-2 0,0-1 0,-1 4 0,1-4 0,0 1 0,-1-2 0,1 0 0,-1 2 0,1-1 0,0 4 0,-1-4 0,1 1 0,-1 3 0,1-9 0,0 9 0,-1-3 0,1 4 0,0-5 0,-1 4 0,1-4 0,-1 1 0,1 2 0,0-2 0,-1-1 0,1 4 0,-1-8 0,1 8 0,0-4 0,-6 0 0,4 4 0,-4-9 0,6 9 0,-1-4 0,1 1 0,0 2 0,-1-2 0,1 4 0,-1 0 0,1 0 0,0 0 0,-1 0 0,1 0 0,-1 0 0,-4 0 0,3-5 0,-4 4 0,5-4 0,1 5 0,0 0 0,-1 0 0,-5 0 0,5-4 0,-5 3 0,5-4 0,-5 5 0,5 0 0,-11 0 0,11 0 0,-5 0 0,0 0 0,4 0 0,-4 0 0,0 0 0,4 0 0,-3 0 0,-1 0 0,4 0 0,-4 0 0,0-5 0,4 4 0,-4-5 0,0 6 0,5-4 0,-11 3 0,11-4 0,-11 5 0,10 0 0,-9 0 0,9-5 0,-4 4 0,6-3 0,-6 4 0,4 0 0,-4 0 0,6-5 0,-6 4 0,4-4 0,-9 5 0,9 0 0,-14 0 0,13 0 0,-7 0 0,4 0 0,4 0 0,-4 0 0,6 0 0,-1 0 0,1 0 0,0 0 0,-1 0 0,1 0 0,-1 0 0,1 0 0,0 0 0,-1 0 0,1 0 0,-1 0 0,1 0 0,0 0 0,-1 0 0,1 0 0,0 0 0,-1 0 0,1 0 0,-6 0 0,4 0 0,-4 0 0,6-4 0,-6 3 0,4-4 0,-4 5 0,0 0 0,5 0 0,-5-5 0,5 4 0,-5-3 0,5 4 0,-5-5 0,5 4 0,-5-9 0,5 9 0,-5-4 0,5 0 0,-5 4 0,5-4 0,-5 5 0,0-5 0,4 4 0,-4-4 0,1 0 0,-2 4 0,1-4 0,0 5 0,6 0 0,-1 0 0,1 0 0,-1 0 0,1 0 0,0 0 0,-1 0 0,1 0 0,-1 0 0,1-4 0,0 3 0,-1-4 0,1 5 0,-1 0 0,-4 0 0,3 0 0,-4 0 0,6 0 0,-1 0 0,1 0 0,-1 0 0,-5 0 0,5 0 0,-5 0 0,5 0 0,1 0 0,0-5 0,-1 4 0,-5-3 0,5 4 0,-5 0 0,5 0 0,-5-5 0,5 3 0,-5-3 0,0 0 0,-1 4 0,-1-4 0,-3 5 0,4 0 0,-6 0 0,0 0 0,0 0 0,0 0 0,1 0 0,4 0 0,-3 0 0,4 0 0,-1 0 0,-3 0 0,9 0 0,-9 0 0,9 0 0,-4 0 0,6 0 0,-1 0 0,1 0 0,0 0 0,-1 0 0,1 0 0,-1 0 0,1 0 0,-5 0 0,4 0 0,-4 0 0,4 0 0,1 0 0,-1 0 0,1 0 0,0 0 0,-1 0 0,1 0 0,-1 0 0,-4 0 0,3 0 0,-4 0 0,0 0 0,4 0 0,-9 0 0,9 0 0,-9 0 0,3 0 0,1 0 0,-4 0 0,9 0 0,-10 0 0,5 0 0,0 0 0,-4 0 0,3 0 0,-15 0 0,8 0 0,-8 0 0,16 0 0,-5 0 0,11 0 0,-11 0 0,10 0 0,-3 0 0,4 0 0,-5 0 0,4 0 0,-3 0 0,4 0 0,1 0 0,-6 0 0,4 0 0,-4 0 0,6 0 0,-6 0 0,0 0 0,-1 0 0,2 0 0,4 0 0,1 0 0,-1 0 0,1 0 0,0 0 0,-1 0 0,1 0 0,-1 0 0,1 0 0,0 0 0,-1 0 0,1 0 0,0 0 0,-1 0 0,1 0 0,-1 0 0,1 0 0,0 0 0,-1 0 0,1 0 0,-1-5 0,1 4 0,0-4 0,-1 5 0,1 0 0,-1 0 0,-4-5 0,3 4 0,-10-4 0,11 5 0,-11 0 0,10 0 0,-9 0 0,9 0 0,-9 0 0,4-5 0,-6 4 0,6-5 0,-5 6 0,5 0 0,-6 0 0,0 0 0,-6 0 0,5 0 0,-6 0 0,8 0 0,-1 0 0,0 0 0,6 0 0,-5 0 0,10 0 0,-9 0 0,9 0 0,-4 0 0,6 0 0,0 5 0,-6-4 0,4 4 0,-4-5 0,6 0 0,-1 4 0,1-3 0,0 8 0,-1-7 0,1 2 0,-1-4 0,1 0 0,0 5 0,-1-4 0,1 3 0,-1-4 0,1 0 0,0 5 0,-1-4 0,1 4 0,0-5 0,-1 0 0,1 4 0,-1-3 0,1 4 0,0-5 0,-1 0 0,1 4 0,-1-3 0,1 4 0,0-5 0,-1 0 0,-5 0 0,5 0 0,-5 5 0,5-4 0,1 3 0,0-4 0,-1 0 0,5 5 0,-3-4 0,-2 3 0,-1-4 0,-4 0 0,6 0 0,-1 5 0,-4-4 0,3 4 0,-4-5 0,5 0 0,1 0 0,0 0 0,-6 5 0,4-4 0,-4 4 0,0 0 0,4-4 0,-9 4 0,9 0 0,-14-4 0,13 8 0,-13-8 0,15 4 0,-11 0 0,10-4 0,-4 4 0,6-5 0,0 0 0,-6 0 0,4 0 0,-4 5 0,6-4 0,-6 3 0,4-4 0,-4 0 0,6 0 0,-1 0 0,1 0 0,0 0 0,-1 0 0,1 0 0,-1 5 0,1-4 0,0 4 0,-1-5 0,-9 0 0,7 4 0,-13-3 0,14 4 0,-4-5 0,0 0 0,5 0 0,-5 0 0,5 0 0,1 0 0,-6 5 0,4-4 0,-4 4 0,0-5 0,5 0 0,-5 5 0,5-4 0,-5 3 0,5-4 0,-5 0 0,5 5 0,1-4 0,-11 4 0,9-1 0,-9-3 0,11 8 0,-1-7 0,1 2 0,0 1 0,-1-4 0,1 3 0,-1-4 0,1 5 0,0-4 0,-6 4 0,4-5 0,-4 4 0,6-3 0,-1 4 0,1-1 0,-1-3 0,-4 4 0,3-5 0,-4 0 0,6 5 0,-1-4 0,1 3 0,-1-4 0,1 5 0,0-4 0,-1 3 0,1-4 0,-1 0 0,1 0 0,0 0 0,-1 0 0,5 5 0,-3-4 0,3 4 0,-4-5 0,0 0 0,-1 4 0,1-3 0,0 4 0,-1-5 0,-5 0 0,4 4 0,-3-2 0,0 7 0,3-8 0,-3 3 0,5-4 0,-1 0 0,1 5 0,-1-4 0,1 4 0,0-5 0,-1 0 0,1 0 0,0 0 0,-1 0 0,1 4 0,-1-3 0,1 4 0,0-5 0,-1 0 0,1 0 0,-1 0 0,6 4 0,-5-2 0,5 2 0,-6 1 0,1-4 0,0 8 0,-1-8 0,1 8 0,-6-3 0,4 0 0,-4 4 0,6-5 0,-1 1 0,1-1 0,0-1 0,-1-3 0,5 8 0,-3-8 0,8 9 0,-8-9 0,8 8 0,-4-4 0,5 6 0,0-1 0,-5-4 0,4 3 0,-3-4 0,-1 1 0,4 3 0,-8-8 0,8 8 0,-4-3 0,0 0 0,4 3 0,-8-8 0,8 8 0,-4-3 0,5 4 0,0 0 0,0 1 0,0-1 0,0 0 0,0 0 0,0 0 0,5-4 0,-4 3 0,8-8 0,-8 8 0,8-7 0,-8 7 0,8-8 0,-7 8 0,7-8 0,-4 8 0,6-8 0,-1 4 0,-5-1 0,5-2 0,-5 7 0,5-8 0,1 3 0,-1-4 0,-4 5 0,3-4 0,-4 4 0,6-1 0,-1-3 0,-4 8 0,3-8 0,-4 4 0,6 0 0,-1-4 0,0 3 0,0 1 0,0-4 0,1 3 0,-1-4 0,-4 5 0,3-4 0,-4 4 0,6-5 0,-1 4 0,0-3 0,0 4 0,1-5 0,-1 0 0,0 0 0,0 0 0,1 0 0,-1 4 0,0-2 0,0 2 0,0-4 0,1 0 0,-1 0 0,0 0 0,0 0 0,1 0 0,-1 0 0,0 0 0,0 5 0,1-4 0,-1 3 0,0-4 0,0 0 0,0 0 0,1 0 0,-1 0 0,0 0 0,0 0 0,1 0 0,-1 5 0,0-4 0,0 4 0,1-5 0,-1 0 0,0 0 0,0 0 0,0 4 0,1-3 0,-1 4 0,0-5 0,-4 4 0,3-2 0,-3 7 0,4-8 0,0 3 0,-4 1 0,3-4 0,-3 4 0,-1-1 0,4-3 0,-3 4 0,4-1 0,0-3 0,1 4 0,-1 0 0,0-4 0,0 3 0,1-4 0,-1 5 0,0-4 0,0 3 0,1-4 0,-1 5 0,0-4 0,0 4 0,1-5 0,-1 0 0,0 4 0,0-3 0,0 4 0,1-1 0,-1-2 0,0 2 0,0-4 0,1 0 0,-1 0 0,0 0 0,0 0 0,1 0 0,4 0 0,-3 0 0,4 5 0,-6-4 0,6 3 0,-5-4 0,5 0 0,0 0 0,-5 0 0,11 0 0,-5 0 0,5 0 0,1 0 0,0 0 0,-1 0 0,-5 0 0,5 0 0,-5 0 0,0 0 0,-1 0 0,-6 0 0,5 0 0,-4 0 0,4 0 0,-5 5 0,0-4 0,0 4 0,1-5 0,-1 4 0,0-3 0,0 4 0,1-5 0,-1 0 0,0 0 0,0 0 0,1 0 0,-1 0 0,0 0 0,0 0 0,0 0 0,1 0 0,-1 0 0,0 0 0,0 0 0,1 0 0,-1 0 0,0 0 0,0 0 0,1 0 0,-1 0 0,0 0 0,0 0 0,0 0 0,1 0 0,-1 0 0,0 0 0,0 0 0,6 0 0,-4 0 0,3 0 0,-4 0 0,-1 0 0,0 0 0,0 0 0,1 0 0,-1 0 0,0 0 0,0 0 0,1 0 0,-1 0 0,5 0 0,-4 0 0,4 0 0,-5 0 0,6 0 0,-5 0 0,5 0 0,0 0 0,-5 0 0,11 0 0,-5 0 0,0 0 0,4 0 0,-9 0 0,9 0 0,-9 0 0,9 0 0,-9 0 0,9 0 0,-10 0 0,15 0 0,-8 0 0,4 0 0,-6 0 0,0 0 0,-5 0 0,5 0 0,-6 0 0,6 0 0,-4 0 0,3 0 0,-4 0 0,-1 0 0,0 0 0,0 0 0,0 0 0,1 0 0,-1 0 0,0 0 0,0 0 0,1 0 0,-1 4 0,5-2 0,-4 2 0,4-4 0,-5 0 0,0 0 0,0 0 0,1 0 0,-1 0 0,0 0 0,0 0 0,1 0 0,-1 0 0,0 0 0,0 0 0,1 0 0,-1 0 0,0 0 0,0 0 0,0 0 0,1 0 0,-1 0 0,0 0 0,0 0 0,1 5 0,-1-4 0,0 3 0,0-4 0,6 0 0,-4 0 0,3 5 0,-4-4 0,4 4 0,-3-5 0,4 0 0,0 5 0,-5-4 0,5 4 0,-6-5 0,6 0 0,-5 4 0,5-2 0,0 2 0,-4-4 0,3 0 0,-4 0 0,4 5 0,-3-4 0,4 4 0,-6-5 0,0 0 0,10 0 0,-1 0 0,2 0 0,1 0 0,-11 0 0,5 0 0,0 0 0,-5 0 0,5 0 0,0 5 0,-5-3 0,11 3 0,-11-5 0,10 0 0,-9 0 0,9 5 0,-9-4 0,9 4 0,-4-5 0,0 0 0,5 0 0,-11 5 0,11-4 0,-11 3 0,21-4 0,-18 0 0,17 0 0,-19 0 0,9 0 0,-10 0 0,11 0 0,-5 0 0,5 0 0,-4 0 0,3 0 0,-10 0 0,11 0 0,-5 0 0,0 0 0,4 0 0,-9 0 0,9 0 0,-9 0 0,3 0 0,1 0 0,-4 0 0,14 0 0,-14 0 0,9 0 0,-6 0 0,-3 0 0,9 0 0,-9 0 0,9 0 0,-4 0 0,6-5 0,-6 4 0,4-4 0,-4 0 0,6 3 0,-6-3 0,4 5 0,-4-5 0,1 4 0,3-4 0,-4 5 0,6 0 0,-1 0 0,-5-5 0,5 4 0,-5-4 0,5 5 0,11 0 0,-8-5 0,8 4 0,-10-4 0,-1 5 0,1 0 0,-1 0 0,1-5 0,-6 4 0,4-4 0,-3-1 0,4 5 0,1-4 0,-6 5 0,4 0 0,-9 0 0,9 0 0,-9 0 0,3 0 0,1 0 0,-4 0 0,9 0 0,-5 0 0,1 0 0,3 0 0,-8-5 0,4 4 0,-6-3 0,0 4 0,0 0 0,1 0 0,-1 0 0,0 0 0,0 0 0,1 0 0,-1 0 0,0 0 0,0 0 0,1-5 0,-1 4 0,0-4 0,0 5 0,0 0 0,1 0 0,-1 0 0,0 0 0,5 0 0,-4 0 0,4 0 0,-5-4 0,1 3 0,-1-4 0,0 5 0,6 0 0,-5 0 0,5 0 0,0 0 0,-5 0 0,5 0 0,0 0 0,-4 0 0,9 0 0,-10 0 0,11 0 0,-11 0 0,5 0 0,0 0 0,-5 0 0,15-5 0,-8 4 0,4-3 0,-1 4 0,-9 0 0,9 0 0,-9 0 0,9 0 0,-4-6 0,0 5 0,5-4 0,-11 5 0,5 0 0,0 0 0,-5 0 0,5 0 0,-6 0 0,1 0 0,-1 0 0,0 0 0,6 0 0,-5 0 0,10 0 0,-4 0 0,-1 0 0,-1 0 0,1 0 0,-4 0 0,4 0 0,-6 0 0,0 0 0,0 0 0,0 0 0,6 0 0,-4 0 0,4 0 0,-6 0 0,0 0 0,0 0 0,0 0 0,1 0 0,-1 0 0,0-5 0,0 4 0,1-3 0,-1-1 0,10 4 0,-7-4 0,7 1 0,-10 3 0,6-4 0,-4 5 0,4 0 0,-1 0 0,-3 0 0,9 0 0,-9 0 0,9 0 0,-9 0 0,3-5 0,1 4 0,-4-3 0,3 4 0,-4 0 0,-1 0 0,6 0 0,-5 0 0,5 0 0,4 0 0,-7 0 0,7 0 0,-4 0 0,-4 0 0,9 0 0,-9 0 0,9 0 0,-10 0 0,5 0 0,0 0 0,-4 0 0,9 0 0,-10 0 0,11 0 0,-5 0 0,0 0 0,4-6 0,-4 5 0,0-4 0,5 5 0,-11-5 0,15 4 0,-13-3 0,13-1 0,-15 3 0,10-3 0,-9 1 0,9 2 0,-4-7 0,1 7 0,3-3 0,-10 1 0,11 3 0,-11-4 0,11 0 0,-11 4 0,5-5 0,0 1 0,-5 4 0,5-4 0,-6 5 0,1-5 0,-1 4 0,0-3 0,0 4 0,0-5 0,1 4 0,-1-4 0,0 5 0,0-4 0,1-2 0,-6-5 0,4 6 0,-7-5 0,7 9 0,-8-8 0,3 3 0,1 1 0,-4-5 0,8 4 0,-8-4 0,4 0 0,-1-1 0,-3 1 0,4 0 0,-5-1 0,0 1 0,0-1 0,5 1 0,-4 4 0,3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7T14:39:01.302"/>
    </inkml:context>
    <inkml:brush xml:id="br0">
      <inkml:brushProperty name="width" value="0.2" units="cm"/>
      <inkml:brushProperty name="height" value="0.2" units="cm"/>
      <inkml:brushProperty name="color" value="#E71224"/>
    </inkml:brush>
  </inkml:definitions>
  <inkml:trace contextRef="#ctx0" brushRef="#br0">4009 1 24575,'0'38'0,"0"-1"0,0 13 0,0-6 0,0 17 0,0-10 0,0-1 0,-6-8 0,4 7 0,-13-8 0,14 11 0,-14-2 0,12-7 0,-4-4 0,-1 1 0,-1 2 0,-8 8 0,1-7 0,6 4 0,-4-4 0,5-1 0,-7-3 0,6 1 0,-3-8 0,5 8 0,-2-9 0,-4 9 0,5-7 0,-7 16 0,-9-9 0,6 12 0,-6-1 0,9-1 0,-2 0 0,1 12 0,-1-9 0,0 8 0,2-10 0,-9-1 0,-2 0 0,-7 2 0,8-1 0,-7-1 0,8 0 0,-3 1 0,-2-9 0,11-2 0,-2-9 0,6-8 0,6 6 0,-4-13 0,6 6 0,-1-8 0,-6 7 0,6-6 0,-14 21 0,6-12 0,-5 6 0,-2-1 0,7-6 0,-7 8 0,8 1 0,-7-2 0,4-7 0,-10 7 0,11-15 0,-11 15 0,11-15 0,-5 7 0,9-9 0,-2 1 0,7 1 0,-5-2 0,5 1 0,-5 0 0,4 1 0,4-2 0,5-11 0,0-24 0,0-14 0,0-10 0,0-3 0,0 8 0,0-11 0,0 2 0,0-2 0,-16-8 0,12 15 0,-21-13 0,17 24 0,-9-6 0,1 9 0,1-1 0,-1 1 0,1 8 0,0-6 0,0 13 0,0-13 0,0 18 0,7-8 0,-5 11 0,12-5 0,-6 49 0,15 3 0,2 35 0,9-3 0,-1-7 0,8 10 0,-6-10 0,6 7 0,-10-18 0,2-1 0,-2-3 0,-6-16 0,4 6 0,-6-8 0,1-7 0,4-3 0,-12-7 0,11 0 0,-9-1 0,9 2 0,-11-1 0,12-6 0,-5-3 0,6-5 0,-1 0 0,1 0 0,8 0 0,1 0 0,8 0 0,9 0 0,2 0 0,-1 0 0,8-6 0,-7 3 0,-1-12 0,0 14 0,-11-6 0,-7 7 0,-1 0 0,-9-7 0,1 6 0,1-5 0,-1-1 0,-1 6 0,1-11 0,8 2 0,-6-3 0,4-2 0,-5 1 0,-1 6 0,0 1 0,-6 1 0,-3-2 0,2-5 0,-6-2 0,6 1 0,-7 6 0,0 1 0</inkml:trace>
  <inkml:trace contextRef="#ctx0" brushRef="#br0" timeOffset="1">2234 3571 24575,'-24'46'0,"-1"-6"0,-20 21 0,11-24 0,-20 27 0,20-38 0,-10 23 0,11-14 0,-1 16 0,-7-8 0,13-3 0,-10-16 0,14 6 0,-7-14 0,0 14 0,-9-5 0,6 6 0,-27 14 0,24-17 0,-26 25 0,20-25 0,-12 24 0,3-15 0,9 5 0,-6-9 0,16-2 0,-8 2 0,11-2 0,-1-8 0,6 15 0,-5-12 0,13 14 0,-13-9 0,12 1 0,-4-2 0,-1 1 0,7-8 0,-6 6 0,7-6 0,0 1 0,-1 5 0,-6 8 0,5-3 0,-6 11 0,8-15 0,-1 1 0,-6 0 0,4-1 0,-5 2 0,1-1 0,5-1 0,-12 1 0,11-7 0,-10 4 0,11-12 0,-4 6 0,7-8 0,0 0 0,-1-1 0,2 2 0,5-1 0,-5-7 0,5-1 0,-5-6 0,-2 0 0,0-13 0,1 3 0,6-20 0,-6 7 0,6-8 0,-7 8 0,-1-6 0,1 4 0,6-5 0,-4-1 0,5 7 0,-9-5 0,9 6 0,-5-8 0,4-1 0,-7 1 0,1 1 0,0 5 0,7 4 0,-6 7 0,13 0 0,-5 42 0,13-3 0,3 39 0,7-2 0,1-9 0,-1 8 0,0-10 0,0-9 0,-1-3 0,-1-7 0,0-2 0,0-7 0,0-1 0,-8-9 0,5 1 0,-4-6 0,6-1 0,1-7 0,-2 0 0,9 0 0,1 0 0,7 0 0,2 0 0,7-8 0,3-2 0,9-6 0,-1-2 0,1 0 0,10 1 0,-8 0 0,0 6 0,-5-4 0,-15 14 0,6-7 0,-8 1 0,-7 6 0,-3-6 0,-7 7 0,0 0 0,7-7 0,-4 4 0,5-9 0,-2 9 0,-4-2 0,6-2 0,-8 6 0,-1-11 0,1 10 0,1-5 0,-8 1 0,0-1 0,-2-8 0,-3 8 0,4 0 0</inkml:trace>
  <inkml:trace contextRef="#ctx0" brushRef="#br0" timeOffset="2">107 6574 24575,'0'50'0,"0"16"0,0 11 0,0-2 0,0-4 0,0-7 0,0-1 0,0-2 0,0 0 0,0-17 0,0 25 0,0-25 0,0 17 0,0 1 0,0-19 0,0 8 0,0-12 0,0-6 0,0 8 0,0-18 0,0 6 0,0-6 0,0 8 0,0-1 0,8 10 0,1-6 0,14 5 0,-5 1 0,5 2 0,1 8 0,-5 12 0,14-9 0,-14 7 0,6 1 0,-8-8 0,1 18 0,0-7 0,-1 0 0,1-4 0,-8 1 0,5-8 0,-6 18 0,1-18 0,6 20 0,-6-20 0,1 18 0,-5-18 0,3 8 0,-8-11 0,14-7 0,-14-4 0,6-9 0,-7 2 0,0-9 0,0-1 0,0-9 0,0 1 0,-7-6 0,-8-1 0,-8-14 0,-8-9 0,-2-17 0,2 0 0,-2-16 0,-9 4 0,6 3 0,-7-8 0,11 15 0,0-4 0,2 8 0,-2 1 0,8 5 0,3 3 0,6 9 0,2 5 0,5-5 0,-5 12 0,12 1 0,1 15 0,15 8 0,10 8 0,7 9 0,9 3 0,16 13 0,-9-11 0,15 10 0,-18-12 0,9 13 0,1-9 0,-12-7 0,-3-14 0,-9-4 0,-8-7 0,6 0 0,-13-7 0,5-1 0,-6-7 0,-2 0 0,9 0 0,-6-22 0,8 2 0,-8-28 0,0 6 0,1 0 0,-1-7 0,-1 16 0,3-16 0,-3 15 0,0 3 0,1 1 0,-2 6 0,2-7 0,-1 8 0,-1 1 0,1 8 0,-2 6 0,1-4 0,-1 4 0,1 0 0,-6-5 0,-1 5 0,-1-5 0,-5-2 0,6 8 0,-7 0 0</inkml:trace>
  <inkml:trace contextRef="#ctx0" brushRef="#br0" timeOffset="3">883 10743 24575,'70'29'0,"14"36"0,-30-38 0,25 58 0,-34-62 0,19 40 0,-12-35 0,4 16 0,-3-1 0,7-6 0,-13 14 0,15-21 0,-8 21 0,10-2 0,-23-1 0,20 15 0,-22-18 0,15 11 0,-8-3 0,5-8 0,-16 4 0,14-14 0,-13 14 0,17 7 0,-16-3 0,1 22 0,-4-12 0,4 13 0,2-1 0,6-8 0,-11 4 0,1-18 0,-2 8 0,9-9 0,-6 0 0,27 13 0,-5-6 0,1 5 0,15 4 0,-29-22 0,19 18 0,-11-19 0,12 12 0,-8-1 0,8 1 0,-11-1 0,-2-9 0,3 6 0,-6-18 0,6 18 0,-5-16 0,2 5 0,-3-8 0,11 2 0,-7-2 0,7 1 0,-1-1 0,16 17 0,-9-13 0,6 11 0,-22-15 0,-1 0 0,-8-3 0,-2-5 0,0 4 0,-8-12 0,17 7 0,-16-10 0,6 1 0,1 0 0,-7-1 0,16 3 0,-7-2 0,0-1 0,6 3 0,-6-2 0,0 1 0,-2-2 0,-10 8 0,23 1 0,-23 8 0,22-8 0,-36-2 0,13-7 0,-13-1 0,6 1 0,-9-2 0,1 1 0,1-6 0,-1 4 0,-1-10 0,-4-9 0,-4-11 0,-5-21 0,-7-4 0,-2-8 0,-16 0 0,-2 1 0,0-11 0,-5 7 0,5-7 0,-7 9 0,0 2 0,8 8 0,1-7 0,10 23 0,-1-11 0,1 26 0,7-8 0,-4 11 0,10 13 0,4 16 0,6 20 0,10 10 0,-2 0 0,2-1 0,-2 1 0,0-1 0,2 2 0,-2-11 0,1-2 0,-9-8 0,6 1 0,-13-9 0,6-1 0,-7-9 0,0 1 0,0 0 0,0 1 0,0-2 0,0 1 0,0 0 0,0-1 0,0 2 0,-6-8 0,-2 5 0,-14-2 0,-1-3 0,-8 6 0,-1-10 0,1 11 0,0-6 0,1 0 0,-1-1 0,-1-1 0,1-3 0,-9 11 0,8-11 0,-9 10 0,11-5 0,-2 9 0,1-2 0,0 0 0,-9 1 0,8 0 0,-9-1 0,17 9 0,-5-8 0,4 7 0,2-8 0,1-1 0,8-1 0,-1 2 0,2-1 0,-1 0 0,-1-6 0,7 4 0,-4-11 0,4 6 0,-6-7 0,6 0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13:23:29.529"/>
    </inkml:context>
    <inkml:brush xml:id="br0">
      <inkml:brushProperty name="width" value="0.35" units="cm"/>
      <inkml:brushProperty name="height" value="0.35" units="cm"/>
      <inkml:brushProperty name="color" value="#E71224"/>
    </inkml:brush>
  </inkml:definitions>
  <inkml:trace contextRef="#ctx0" brushRef="#br0">1495 2227 24575,'80'12'0,"0"-1"0,0 0 0,-6 5 0,-1 3 0,1 3 0,13 7 0,2 4 0,-1 2-328,-8-1 0,-1 3 0,8 4 131,-8 0 0,7 4 1,4 4-1,2 0 0,-3-1 0,-2-3 0,-1-1 1,1 1-1,2 1 0,4 3 56,-11-4 1,3 3-1,3 2 1,1 0-1,-1 0 1,-3-1-1,-3-3-23,-5-4 0,-3-2 0,-2-1 0,-1 0 0,1 1 0,3 3 0,9 7 0,2 3 0,1 2 0,0-1 0,-3-1 0,-3-4-33,-4-4 0,-4-3 1,-1-1-1,0 1 0,3 3 33,-1 1 0,3 2 0,2 1 0,-1 1 0,-2-2 0,-2-2-33,1 0 0,-2-2 1,-2-1-1,-1 0 0,-1 0-49,11 7 0,-3-1 0,2 3 0,4 8 105,-11-4 1,5 7-1,4 6 1,0 1-1,-2 0 1,-5-3-1,-8-7-105,5 5 0,-10-6 0,0 1 0,7 7 105,-5-7 1,7 7-1,5 4 1,0 1-1,-2-2 1,-7-4-1,-10-7-187,7 14 0,-10-7 0,2 3 82,-2-5 0,3 3 0,1 0 0,0-1 82,-2-4 1,2-1 0,-1 0 0,0 1 163,1 4 0,-1 2 0,2 0 0,0-4 0,1-6 0,1-2 0,0-2 0,-6-2 0,-1 4 0,-5-2 0,4 2 245,1-5 1,5 1 0,0 0 0,-5-2-236,0 2 0,-3-2 0,1 2 317,12 11 1,2 2 0,-2-2-310,-8-8 0,-1-1 0,-3-4 473,8 9 1,-3-2-1,2 9 1,-1-3-241,-1-12 1,0-1-252,-4 16 0,0-2 491,-4-22 1,-3-1-1,-4 11 1,-6-1 491,6 4 0,-3-1 0,-12-5 0,-2-23 0,0 10 0,-1-23 0,1-2 0,-1-11-738,2-23 1,-12 17 0,-2-17 0</inkml:trace>
  <inkml:trace contextRef="#ctx0" brushRef="#br0" timeOffset="1331">10385 0 24575,'0'52'0,"0"7"0,0-32 0,0 21 0,0-9 0,0 13 0,0 0 0,-11-13 0,-17 24 0,-27-18 0,13-10 0,-6 2-492,-5 1 0,-5 1 125,-12 2 0,-5 1 39,18-9 0,-1 1 0,-1 2 0,0 4 0,1 1 0,-4-1 47,-7-3 1,-3-1 0,1 2-48,2 9 0,1 4 0,-2-4 0,-1-8 0,-2-4 0,-1 4 0,-10 10 0,-2 4 0,2-2 0,6-5 0,2-2 0,-1 1 0,-5 1 0,-1-1 0,-2 2 143,18-9 0,-2 0 0,0 1 0,1-1-143,-18 8 0,0-1 0,-2 3 94,7-3 0,-4 3 1,0 0-1,2-1-12,9-5 0,1-1 0,0 1 0,-1 3 153,5 0 1,-1 3 0,-1 2-1,0-1 1,1-3 92,-12 5 0,0-3 0,1 1 0,2 4 0,15-5 0,1 3 0,2 2 0,-1 0 0,-1-2 0,-17 10 0,-2-1 0,2 0 0,4 0 0,12-4 0,3 1 0,1-1 0,-2-1-87,-3-2 1,-2-1 0,0-2 0,2 1 86,-13 13 0,1-2 0,1 0 0,-2-3 0,0-1 0,2 1 0,6-2 0,1 0 0,0-1 0,-7 2 0,0-1 0,2-2 64,11-6 0,3-1 1,-3 0-65,-12 8 0,-2 1 0,3 0 0,9 0 0,3-1 0,-2 2 122,-11 6 1,-2 0 0,1 1-123,5-2 0,0 1 0,-1 1 157,14-11 1,-2 0 0,0 1 0,0-2-158,1-3 0,0-1 0,1 0 0,1 2 0,1 6 0,1 3 0,1-1 0,-2-2 0,-1-6 0,-1-3 0,1-1 0,2 4 0,3 5 0,2 3 0,2-1 0,1-4 279,-4-2 1,2-4 0,-1 1-280,-7 8 0,-1 2 0,1 1 0,2 3 0,2 1 0,-1-2 107,3-9 0,0-2 0,-1 3-107,-11 14 0,-1 5 0,4-4 0,-3 9 0,2-2 0,15-23 0,-1 0 0,0 1 279,5-2 1,1 1 0,0 1-280,-6 5 0,0 1 0,1-4 491,-5 5 1,0-1-145,-9 16 1,1-2-348,11-25 0,2-1 0,-4 17 0,0 0 491,2-16 1,2-1-456,7-1 1,0-1 454,-4-3 1,4-5 491,-4 4 0,-5 6 0,35-25 0,-8 1 0,18-1 0,-7 0 0,-1-10-956,9 8 0,-9-18 0,11 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0T15:09:20.463"/>
    </inkml:context>
    <inkml:brush xml:id="br0">
      <inkml:brushProperty name="width" value="0.2" units="cm"/>
      <inkml:brushProperty name="height" value="0.2" units="cm"/>
      <inkml:brushProperty name="color" value="#E71224"/>
    </inkml:brush>
  </inkml:definitions>
  <inkml:trace contextRef="#ctx0" brushRef="#br0">1878 1 24575,'0'15'0,"0"-1"0,0 5 0,0-2 0,0 7 0,0-5 0,0 0 0,-3-2 0,3 1 0,-7-2 0,6 4 0,-6-1 0,6-2 0,-3-2 0,1 0 0,-2 1 0,-3 4 0,1-4 0,2 2 0,-2-2 0,3 1 0,-3-2 0,2 0 0,-1-2 0,2 2 0,0-3 0,-3 3 0,3-2 0,-4 5 0,-3-2 0,2 4 0,-3-1 0,5 1 0,-2-1 0,1 5 0,0-4 0,-1 4 0,2-5 0,-5 1 0,0-1 0,-4 1 0,3-1 0,-2 1 0,3-1 0,-1 0 0,-1-2 0,5-2 0,-1-3 0,3-3 0,3 2 0,-2-5 0,3 2 0,-1-2 0,-3 2 0,4-2 0,-8 7 0,4-3 0,-3 1 0,-1 0 0,4-2 0,-4 3 0,4 0 0,-3 0 0,1-3 0,-4 2 0,5-5 0,-5 6 0,5-7 0,-2 4 0,4-4 0,-1 0 0,3 1 0,-2-1 0,2 0 0,-2 1 0,2-1 0,1 1 0,3-6 0,0-8 0,0-6 0,0-4 0,0 0 0,0 2 0,0-4 0,0 1 0,0-1 0,-7-3 0,5 5 0,-10-4 0,9 9 0,-5-3 0,0 4 0,1 0 0,0 0 0,0 3 0,-1-2 0,1 5 0,0-5 0,0 7 0,4-3 0,-3 3 0,5-1 0,-2 19 0,7 1 0,0 14 0,5-2 0,0-2 0,3 3 0,-3-3 0,3 2 0,-4-7 0,0 0 0,0-1 0,-4-6 0,3 2 0,-3-3 0,0-3 0,2-1 0,-5-3 0,4 1 0,-3-1 0,3 1 0,-4-1 0,5-2 0,-3-1 0,4-2 0,-1 0 0,1 0 0,3 0 0,1 0 0,3 0 0,5 0 0,1 0 0,-1 0 0,4-3 0,-3 2 0,-1-4 0,0 4 0,-5-1 0,-3 2 0,-1 0 0,-4-3 0,1 2 0,0-1 0,-1 0 0,0 1 0,1-4 0,3 2 0,-2-2 0,1-1 0,-2 1 0,0 1 0,-1 2 0,-2 0 0,-2-1 0,2-3 0,-4 1 0,3-1 0,-3 3 0,0 1 0</inkml:trace>
  <inkml:trace contextRef="#ctx0" brushRef="#br0" timeOffset="1">1047 1373 24575,'-12'18'0,"1"-3"0,-10 9 0,5-10 0,-10 11 0,10-15 0,-4 8 0,5-4 0,-1 5 0,-3-2 0,5-2 0,-4-5 0,7 1 0,-3-4 0,-1 4 0,-3-1 0,2 2 0,-13 5 0,12-7 0,-13 11 0,10-10 0,-6 9 0,2-6 0,4 2 0,-3-3 0,7-1 0,-3 0 0,5 0 0,0-3 0,2 6 0,-2-5 0,6 5 0,-6-3 0,5 0 0,-1 0 0,-1 0 0,4-3 0,-3 2 0,3-2 0,-1 0 0,1 2 0,-3 3 0,2-1 0,-3 4 0,4-5 0,-1 0 0,-2 0 0,2 0 0,-3 0 0,1 0 0,2-1 0,-6 1 0,6-3 0,-6 2 0,7-5 0,-3 3 0,3-4 0,1 0 0,-1 1 0,0-1 0,4 1 0,-3-4 0,2 1 0,-2-3 0,-1 0 0,0-5 0,0 1 0,3-8 0,-2 3 0,2-3 0,-3 4 0,0-3 0,0 1 0,3-1 0,-3-1 0,3 2 0,-3-1 0,3 2 0,-2-3 0,2 0 0,-4 0 0,1 1 0,0 1 0,3 2 0,-2 2 0,5 1 0,-1 16 0,5-1 0,1 14 0,5 0 0,-1-4 0,0 4 0,0-5 0,0-3 0,-1 0 0,0-4 0,0-1 0,0-2 0,0 0 0,-4-4 0,3 0 0,-2-2 0,2 0 0,1-3 0,0 0 0,3 0 0,1 0 0,3 0 0,1 0 0,3-3 0,2-1 0,3-2 0,1-1 0,0 0 0,4 0 0,-3 1 0,0 2 0,-2-2 0,-8 5 0,3-2 0,-3 1 0,-4 1 0,-1-1 0,-4 2 0,1 0 0,3-3 0,-2 2 0,2-4 0,0 4 0,-3-1 0,3-1 0,-3 3 0,-1-5 0,1 5 0,0-3 0,-4 0 0,0 1 0,-1-4 0,-1 3 0,2 1 0</inkml:trace>
  <inkml:trace contextRef="#ctx0" brushRef="#br0" timeOffset="2">51 2528 24575,'0'19'0,"0"6"0,0 5 0,0-1 0,0-2 0,0-2 0,0-1 0,0-1 0,0 1 0,0-7 0,0 9 0,0-9 0,0 7 0,0-1 0,0-6 0,0 3 0,0-5 0,0-3 0,0 4 0,0-7 0,0 2 0,0-2 0,0 3 0,0-1 0,4 5 0,-1-3 0,8 2 0,-2 0 0,1 1 0,2 4 0,-3 3 0,6-2 0,-6 2 0,3 0 0,-4-2 0,0 6 0,0-2 0,1-1 0,-1-1 0,-3 1 0,2-4 0,-3 7 0,0-6 0,4 7 0,-3-8 0,0 7 0,-2-6 0,1 2 0,-4-3 0,7-4 0,-6-1 0,2-3 0,-3 0 0,0-3 0,0-1 0,0-3 0,0 0 0,-3-1 0,-4-2 0,-4-4 0,-4-5 0,0-5 0,0-1 0,0-6 0,-5 2 0,4 1 0,-5-4 0,7 7 0,-2-2 0,2 3 0,0 1 0,2 1 0,3 2 0,2 2 0,0 3 0,3-1 0,-1 3 0,4 1 0,1 6 0,7 3 0,5 3 0,3 3 0,4 2 0,8 4 0,-5-3 0,7 2 0,-7-3 0,3 5 0,1-4 0,-6-3 0,-2-5 0,-3-1 0,-4-4 0,2 1 0,-5-3 0,2 0 0,-3-3 0,-1 0 0,4 0 0,-2-9 0,3 2 0,-4-12 0,1 3 0,0 0 0,-1-3 0,0 6 0,2-5 0,-2 4 0,0 2 0,0 1 0,0 2 0,0-3 0,0 3 0,0 1 0,0 2 0,-1 3 0,1-1 0,-1 0 0,0 1 0,-2-1 0,-1 0 0,0-1 0,-2-1 0,2 4 0,-3-1 0</inkml:trace>
  <inkml:trace contextRef="#ctx0" brushRef="#br0" timeOffset="3">414 4130 24575,'33'11'0,"6"15"0,-13-16 0,11 23 0,-16-25 0,9 17 0,-6-14 0,2 5 0,-1 1 0,3-3 0,-6 6 0,7-9 0,-3 9 0,4-1 0,-11-1 0,9 6 0,-10-6 0,8 3 0,-5 0 0,3-4 0,-7 2 0,6-6 0,-7 6 0,9 3 0,-8-2 0,1 9 0,-2-5 0,2 5 0,1 0 0,2-3 0,-4 1 0,-1-7 0,0 4 0,5-4 0,-4 0 0,13 5 0,-3-3 0,2 3 0,6 1 0,-14-8 0,10 7 0,-6-8 0,6 5 0,-4-1 0,4 1 0,-5 0 0,-1-4 0,1 2 0,-3-6 0,4 6 0,-4-6 0,2 3 0,-1-4 0,4 0 0,-3 0 0,4 1 0,-1-1 0,8 6 0,-5-4 0,4 4 0,-12-6 0,1 0 0,-4-1 0,-2-2 0,1 2 0,-4-5 0,8 2 0,-8-3 0,4 0 0,-1 0 0,-3 0 0,8 1 0,-3-1 0,0 0 0,2 1 0,-2-1 0,0 0 0,-2 0 0,-4 3 0,11 0 0,-11 3 0,11-2 0,-18-2 0,7-2 0,-7-1 0,4 1 0,-5-1 0,0 0 0,1-1 0,0 0 0,-1-3 0,-2-4 0,-2-4 0,-2-8 0,-3-1 0,-1-4 0,-8 1 0,0-1 0,-1-3 0,-2 2 0,2-2 0,-3 3 0,0 0 0,4 4 0,1-3 0,4 9 0,-1-4 0,1 10 0,3-3 0,-1 4 0,4 5 0,2 6 0,2 7 0,6 5 0,-2 0 0,2-1 0,-2 0 0,1 1 0,0 0 0,0-5 0,0 1 0,-5-4 0,4 0 0,-7-3 0,4-1 0,-4-3 0,0 0 0,0 1 0,0-1 0,0 1 0,0-1 0,0 0 0,0 0 0,0 1 0,-3-3 0,-1 1 0,-6 0 0,-1-1 0,-4 2 0,1-4 0,-1 4 0,0-2 0,1 1 0,0-2 0,-1 1 0,0-2 0,-3 4 0,3-4 0,-5 4 0,6-2 0,0 4 0,-1-1 0,0-1 0,-3 2 0,3-1 0,-5 0 0,10 3 0,-4-3 0,2 3 0,1-4 0,1 1 0,4-1 0,-1 1 0,0-1 0,1 0 0,-1-2 0,3 2 0,-2-4 0,2 1 0,-2-2 0,2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6:55.840"/>
    </inkml:context>
    <inkml:brush xml:id="br0">
      <inkml:brushProperty name="width" value="0.2" units="cm"/>
      <inkml:brushProperty name="height" value="0.2" units="cm"/>
      <inkml:brushProperty name="color" value="#E71224"/>
    </inkml:brush>
  </inkml:definitions>
  <inkml:trace contextRef="#ctx0" brushRef="#br0">1242 10252 24575,'0'-45'0,"0"10"0,-6-18 0,5 15 0,-5-15 0,-4 18 0,7-17 0,-18 21 0,18-6 0,-13 0 0,8-8 0,-4 12 0,-1-18 0,1 18 0,-1-11 0,0 6 0,0 1 0,1 0 0,0 6 0,-1-5 0,1 5 0,0-6 0,-1-1 0,6 1 0,-4 0 0,4-1 0,0 7 0,-4-4 0,4 4 0,0-7 0,-4 1 0,9 0 0,-8 6 0,3-5 0,0 5 0,-4-6 0,4-8 0,0 6 0,-5-6 0,11 0 0,-11-2 0,10 0 0,-4 3 0,0-1 0,5 5 0,-5-4 0,6 6 0,0 1 0,0-1 0,0 1 0,0-24 0,0 17 0,0-17 0,0 23 0,0-7 0,0 6 0,0-6 0,0 8 0,0 0 0,0-1 0,0-7 0,0 6 0,0-13 0,0 5 0,0-7 0,-6 0 0,4-1 0,-10 1 0,11 0 0,-11 7 0,10-5 0,-3 5 0,-1-7 0,4-1 0,-10-32 0,5 25 0,-1-33 0,-5 30 0,6 0 0,-1-6 0,-4 14 0,3-14 0,2-3 0,-6-2 0,11-16 0,-5 16 0,7-6 0,0 8 0,0 1 0,0 8 0,0 2 0,0 9 0,0 0 0,0 7 0,0 2 0,0 20 0,0-17 0,0-1 0,0-22 0,0-28 0,0 23-209,0 20 1,0-1 208,0-25 0,-6-10 0,-2 4 0,0 8 0,-6 1 0,7 8 0,-1 2 0,-4 9 0,4 0 0,0 0 0,-4-1 417,11 1-417,-5 0 0,0 0 0,4-1 0,-4 1 0,6 0 0,0 0 0,0 7 0,0-6 0,0 7 0,-6-9 0,5 9 0,-6-7 0,1 7 0,5-1 0,-11-6 0,10 7 0,-10-9 0,11 1 0,-12 0 0,12 0 0,-5-33 0,6 24 0,0-32 0,0 30 0,0 0 0,0-15 0,0 12 0,0-14 0,0 8 0,0 1 0,0 0 0,0-10 0,0 7 0,0-6 0,0 8 0,0-9 0,0 8 0,0-17 0,0 16 0,0-7 0,0 10 0,0-1 0,0-8 0,0 6 0,0 19 0,0-1 0,0-24 0,0 29 0,0 0 0,0-30 0,0 8 0,0-17 0,0 16 0,0-16 0,0 16 0,0-16 0,0 16 0,0 2 0,0 11 0,0 9 0,0-1 0,0 9 0,0 7 0,0 4 0,0 10 0,0-4 0,0 12 0,0-5 0,0 10 0,0-3 0,0 0 0,0-2 0,0 0 0,0 1 0,0 6 0,0-1 0,0 1 0,0 0 0,0-1 0,-5 6 0,-1 0 0,-9 5 0,3 4 0,-10 3 0,5 8 0,-12 4 0,3 10 0,-19 6 0,16 3 0,-19 12 0,21-11 0,-15 18 0,6-8 0,1 0 0,6 5 0,7-21 0,7 10 0,-1-25 0,4 10 0,2-16 0,4 3 0,1-4 0,0-6 0,4-17 0,-3-8 0,4-18 0,5 1 0,2-1 0,12-6 0,8 3 0,0-4 0,5 6 0,-8 8 0,6 1 0,-5 0 0,11 4 0,-11 1 0,4 3 0,-6 4 0,-1 0 0,-4 2 0,3 5 0,-10 0 0,5 1 0,-6-1 0,1 5 0,-6-3 0,4 8 0,-3-8 0,4 8 0,1-4 0,-1 5 0,0 0 0,0 0 0,1 0 0,-1 0 0,0 0 0,0 0 0,6 0 0,1 0 0,6 0 0,-1 0 0,1 0 0,0 0 0,-6 0 0,4 0 0,-9 0 0,9 0 0,-10 0 0,11 0 0,-11 0 0,5 5 0,0 1 0,-5 4 0,5 1 0,-6-1 0,1 0 0,-1 6 0,1 1 0,0 6 0,1-1 0,-6 1 0,4 0 0,-9-1 0,4 1 0,0-6 0,-4 4 0,4-9 0,-5 9 0,4-9 0,-3 3 0,4-4 0,-5-1 0,0 0 0,0 0 0,0 1 0,0-1 0,0-4 0,0-2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7:02.703"/>
    </inkml:context>
    <inkml:brush xml:id="br0">
      <inkml:brushProperty name="width" value="0.2" units="cm"/>
      <inkml:brushProperty name="height" value="0.2" units="cm"/>
      <inkml:brushProperty name="color" value="#E71224"/>
    </inkml:brush>
  </inkml:definitions>
  <inkml:trace contextRef="#ctx0" brushRef="#br0">2943 1 24575,'0'28'0,"0"-1"0,0 10 0,0-5 0,0 13 0,0-8 0,0 0 0,-5-6 0,4 5 0,-10-6 0,10 8 0,-10-1 0,9-6 0,-3-2 0,-1 0 0,-1 2 0,-5 6 0,0-6 0,5 4 0,-4-4 0,5 0 0,-6-2 0,5 0 0,-3-5 0,4 5 0,-1-6 0,-3 6 0,3-5 0,-5 12 0,-6-6 0,4 8 0,-4-1 0,6 0 0,-1 0 0,0 8 0,0-6 0,0 6 0,1-8 0,-6 0 0,-2 0 0,-5 1 0,6-1 0,-5 0 0,5 0 0,-1 0 0,-2-6 0,8-2 0,-2-6 0,5-6 0,5 4 0,-4-9 0,5 4 0,-1-6 0,-4 6 0,4-5 0,-10 15 0,4-8 0,-3 4 0,-2-1 0,5-4 0,-5 6 0,6 0 0,-5-1 0,3-5 0,-8 5 0,9-11 0,-9 11 0,9-11 0,-4 5 0,6-6 0,-1 0 0,5 1 0,-3-1 0,3 0 0,-4 0 0,4 1 0,2-1 0,4-9 0,0-17 0,0-10 0,0-8 0,0-2 0,0 6 0,0-8 0,0 1 0,0-1 0,-12-6 0,9 11 0,-15-10 0,12 18 0,-6-4 0,0 6 0,1 0 0,-1 0 0,1 6 0,0-4 0,0 9 0,0-9 0,0 13 0,5-6 0,-3 8 0,8-4 0,-4 37 0,11 1 0,1 27 0,7-3 0,-1-5 0,6 7 0,-4-7 0,4 5 0,-7-13 0,1-1 0,-1-2 0,-5-12 0,3 5 0,-4-6 0,1-6 0,2-1 0,-8-6 0,8 0 0,-7 0 0,7 1 0,-8-1 0,8-4 0,-3-2 0,4-4 0,0 0 0,0 0 0,6 0 0,1 0 0,6 0 0,6 0 0,2 0 0,-1 0 0,6-5 0,-5 3 0,-1-9 0,0 10 0,-8-4 0,-5 5 0,-1 0 0,-6-5 0,0 4 0,1-3 0,-1-1 0,0 4 0,0-8 0,6 2 0,-4-3 0,3-1 0,-4 1 0,-1 4 0,0 1 0,-4 1 0,-2-2 0,1-4 0,-4-1 0,4 1 0,-5 4 0,0 1 0</inkml:trace>
  <inkml:trace contextRef="#ctx0" brushRef="#br0" timeOffset="2313">1640 2621 24575,'-18'34'0,"0"-5"0,-15 16 0,8-18 0,-15 20 0,15-28 0,-7 17 0,8-10 0,-1 11 0,-5-5 0,9-3 0,-7-11 0,11 4 0,-6-10 0,0 10 0,-6-4 0,4 5 0,-20 10 0,18-13 0,-19 19 0,14-18 0,-8 17 0,2-11 0,6 4 0,-4-7 0,12-1 0,-6 1 0,8-1 0,-1-6 0,5 11 0,-4-9 0,9 10 0,-9-6 0,9 0 0,-3-1 0,-1 1 0,5-6 0,-4 4 0,5-4 0,0 1 0,-1 3 0,-4 6 0,4-2 0,-5 8 0,6-11 0,-1 1 0,-4 0 0,3-1 0,-4 1 0,1 0 0,3-1 0,-8 1 0,8-6 0,-8 4 0,9-9 0,-4 4 0,6-6 0,0 0 0,-1 0 0,1 1 0,4-1 0,-3-5 0,3 0 0,-4-5 0,-1 0 0,0-10 0,1 3 0,4-15 0,-4 5 0,4-6 0,-5 6 0,-1-4 0,1 3 0,5-4 0,-4-1 0,4 5 0,-6-3 0,6 4 0,-4-6 0,4 0 0,-6 0 0,1 1 0,0 4 0,5 2 0,-4 6 0,9 0 0,-3 30 0,9-1 0,2 28 0,6-2 0,0-6 0,-1 6 0,1-8 0,-1-6 0,0-2 0,-1-6 0,0-1 0,0-5 0,0-1 0,-6-6 0,4 0 0,-3-4 0,4-1 0,1-5 0,-1 0 0,6 0 0,1 0 0,5 0 0,1 0 0,6-6 0,2-1 0,6-5 0,0-1 0,0 0 0,8 0 0,-6 1 0,0 4 0,-4-3 0,-11 10 0,5-5 0,-6 1 0,-6 4 0,-1-4 0,-6 5 0,0 0 0,6-5 0,-4 3 0,4-7 0,-1 7 0,-3-2 0,4-1 0,-6 4 0,0-8 0,0 8 0,1-4 0,-6 0 0,0 0 0,-1-6 0,-3 6 0,4 0 0</inkml:trace>
  <inkml:trace contextRef="#ctx0" brushRef="#br0" timeOffset="4392">79 4825 24575,'0'37'0,"0"11"0,0 9 0,0-2 0,0-3 0,0-5 0,0-1 0,0-1 0,0 0 0,0-13 0,0 19 0,0-19 0,0 13 0,0 0 0,0-13 0,0 5 0,0-8 0,0-5 0,0 6 0,0-13 0,0 4 0,0-4 0,0 6 0,0-1 0,6 7 0,0-4 0,11 4 0,-4 0 0,4 2 0,1 6 0,-4 8 0,10-6 0,-10 5 0,4 1 0,-5-6 0,0 13 0,0-5 0,0 0 0,0-3 0,-6 1 0,4-6 0,-4 13 0,0-13 0,5 14 0,-5-14 0,1 13 0,-3-13 0,1 6 0,-5-8 0,10-6 0,-10-2 0,4-7 0,-5 1 0,0-6 0,0-1 0,0-6 0,0 0 0,-5-4 0,-6-1 0,-6-10 0,-6-7 0,-1-12 0,1 0 0,-1-12 0,-7 3 0,5 2 0,-6-6 0,9 12 0,-1-4 0,2 6 0,-1 1 0,5 4 0,3 2 0,4 6 0,1 4 0,4-3 0,-3 8 0,8 1 0,1 11 0,11 6 0,7 6 0,6 6 0,6 3 0,12 9 0,-7-8 0,11 7 0,-13-8 0,7 9 0,0-7 0,-8-4 0,-3-11 0,-6-3 0,-6-5 0,4 0 0,-9-5 0,3-1 0,-4-5 0,-1 0 0,6 0 0,-4-16 0,5 1 0,-5-20 0,0 4 0,0 0 0,0-5 0,-1 12 0,2-12 0,-2 11 0,0 2 0,1 1 0,-2 5 0,2-6 0,-1 6 0,-1 1 0,1 6 0,-1 4 0,0-3 0,0 3 0,0 0 0,-4-3 0,-1 3 0,-1-4 0,-3-1 0,4 6 0,-5 0 0</inkml:trace>
  <inkml:trace contextRef="#ctx0" brushRef="#br0" timeOffset="7068">648 7885 24575,'52'21'0,"9"27"0,-21-28 0,18 42 0,-25-45 0,14 29 0,-9-25 0,3 11 0,-2 0 0,5-5 0,-9 10 0,10-15 0,-5 16 0,7-2 0,-17-1 0,15 11 0,-17-13 0,12 8 0,-6-2 0,3-6 0,-11 3 0,10-10 0,-10 10 0,13 5 0,-12-2 0,1 16 0,-3-9 0,3 10 0,1-1 0,5-6 0,-8 3 0,0-13 0,-1 6 0,7-7 0,-5 0 0,20 10 0,-4-5 0,1 4 0,11 3 0,-21-16 0,14 13 0,-9-14 0,10 9 0,-7-1 0,7 1 0,-9-1 0,-1-7 0,2 5 0,-4-13 0,4 13 0,-4-12 0,2 4 0,-2-6 0,8 1 0,-6-1 0,6 1 0,-1-1 0,12 12 0,-7-9 0,5 8 0,-17-11 0,0 0 0,-6-2 0,-2-4 0,0 3 0,-5-9 0,12 5 0,-12-7 0,5 1 0,0 0 0,-5-1 0,12 2 0,-5-1 0,0-1 0,4 2 0,-4-1 0,0 0 0,-2-1 0,-7 6 0,17 1 0,-17 5 0,16-5 0,-26-2 0,9-5 0,-9-1 0,4 1 0,-6-1 0,0 0 0,1-4 0,-1 3 0,0-8 0,-4-6 0,-2-8 0,-4-16 0,-5-2 0,-2-7 0,-11 1 0,-2 0 0,0-8 0,-3 6 0,3-6 0,-5 7 0,0 1 0,6 6 0,1-5 0,7 17 0,-1-8 0,1 19 0,5-6 0,-3 8 0,8 10 0,2 11 0,5 15 0,7 8 0,-1-1 0,1 0 0,-1 0 0,0 0 0,1 1 0,-1-8 0,0-1 0,-6-6 0,4 0 0,-9-6 0,4-1 0,-5-6 0,0 0 0,0 0 0,0 1 0,0-1 0,0 0 0,0 0 0,0 0 0,0 1 0,-4-6 0,-2 4 0,-10-2 0,-1-2 0,-6 5 0,0-8 0,0 8 0,0-4 0,1 0 0,-1-1 0,0 0 0,0-3 0,-6 8 0,5-8 0,-6 8 0,8-4 0,-1 6 0,0-1 0,0 0 0,-6 1 0,5 0 0,-6-1 0,13 6 0,-5-5 0,4 5 0,1-6 0,1-1 0,6 0 0,-1 1 0,1-1 0,0 0 0,-1-4 0,5 3 0,-3-8 0,3 4 0,-4-5 0,4 0 0,2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7:43.875"/>
    </inkml:context>
    <inkml:brush xml:id="br0">
      <inkml:brushProperty name="width" value="0.2" units="cm"/>
      <inkml:brushProperty name="height" value="0.2" units="cm"/>
      <inkml:brushProperty name="color" value="#E71224"/>
    </inkml:brush>
  </inkml:definitions>
  <inkml:trace contextRef="#ctx0" brushRef="#br0">779 1199 24575,'-43'-12'0,"13"-5"0,-5-2 0,9 0 0,-11-5 0,0 11 0,6-5 0,-5 6 0,5-1 0,0 6 0,-4-4 0,10 10 0,-4-5 0,6 6 0,6 0 0,-5 0 0,11 0 0,-11 0 0,5 0 0,-6 10 0,5 3 0,-3 10 0,8 6 0,-9-5 0,8 12 0,-3-6 0,5 1 0,0 5 0,0-6 0,-1 8 0,6 6 0,-4-5 0,4 6 0,0-8 0,-5 8 0,11-6 0,-11 6 0,11-8 0,-5 0 0,6 0 0,0 1 0,0-1 0,0 0 0,0 0 0,0 0 0,0 1 0,0 6 0,0-5 0,0 6 0,0-8 0,6 1 0,-5-8 0,10 6 0,-4-12 0,4 0 0,-5-3 0,4-4 0,-4 6 0,5-6 0,0 4 0,5-9 0,6 15 0,-3-9 0,8 5 0,-10-7 0,0-5 0,5 1 0,1-1 0,2 0 0,10-4 0,-11-2 0,12-5 0,-5 0 0,-1 0 0,0 0 0,-1 0 0,-5 0 0,5 0 0,-6 0 0,-1 0 0,1 0 0,10 0 0,-8 0 0,7 0 0,-9 0 0,0 0 0,-1 0 0,1 0 0,0-5 0,-6-1 0,4-5 0,-9 0 0,9 0 0,-10 0 0,11 0 0,-11 0 0,5 1 0,-6 4 0,1-3 0,-1 7 0,0-2 0,-4-1 0,3-1 0,-8-4 0,3 0 0,-4-1 0,5 1 0,-4 0 0,4-6 0,-1 4 0,2-10 0,5 5 0,1-6 0,-1 1 0,-5 9 0,-1 3 0</inkml:trace>
  <inkml:trace contextRef="#ctx0" brushRef="#br0" timeOffset="2352">1307 1185 24575,'0'37'0,"0"-4"0,0-4 0,0 2 0,0 0 0,0 12 0,0-3 0,0 14 0,0 0 0,0 0 0,0-7 0,0 5 0,10-19 0,-7 10 0,18-12 0,-13-1 0,14 0 0,-15-8 0,9 1 0,-5-6 0,1-1 0,4-5 0,-6-1 0,6-4 0,-5-2 0,11-4 0,-11 0 0,10 0 0,-3 0 0,4 0 0,-5-4 0,-1-2 0,-6-4 0,1-6 0,-1 4 0,2-9 0,-1-3 0,0-1 0,2-10 0,-7 10 0,0-10 0,-1 4 0,-4 0 0,5-5 0,-1 12 0,-4-6 0,4 1 0,0-5 0,-3 2 0,8-1 0,-9 10 0,9 0 0,-4 1 0,0-1 0,5 0 0,-10 0 0,9 0 0,-9 6 0,4-4 0,-5 9 0,0-4 0,0 6 0,0-1 0,0 1 0,0-1 0,0 1 0,5 9 0,1 18 0,0 3 0,5 20 0,-4-9 0,0 6 0,5 8 0,-5 2 0,7 7 0,0 8 0,-7-5 0,6 14 0,-5-15 0,6 15 0,-6-15 0,4 7 0,-10-1 0,10-5 0,-4 14 0,-1-7 0,6 1 0,-12 16 0,5-14 0,-6 25 0,7-17-458,-6 17 458,6-7 0,-7 0 0,0 7 0,0-16 0,0 16 0,0-17 0,0 8 0,0-10 0,0 0 0,-7 0 0,6 1 0,-12-10 0,5 7 0,-6-14 0,0 14 0,0-15 458,-1 15-458,-5-15 0,-1 23 0,1-28 0,1 10 0,7-24 0,-6-6 0,5-2 0,-8-6 0,3 0 0,-5-6 0,0 0 0,-6-6 0,5-4 0,-12-2 0,5-5 0,-6 0 0,-1 0 0,1 0 0,6 0 0,-5 0 0,5 0 0,1-10 0,-6-3 0,11-11 0,-5-6 0,-4-11 0,7 1 0,-3-15 0,11 16 0,6-13 0,0 5 0,-1 0 0,1-5 0,0 13 0,6 0 0,1 3 0,6 12 0,0 0 0,-5 3 0,4 9 0,-4-9 0,5 9 0,0-9 0,0 9 0,0-10 0,0 5 0,5-6 0,6 0 0,-3 11 0,2 2 0</inkml:trace>
  <inkml:trace contextRef="#ctx0" brushRef="#br0" timeOffset="4074">2406 0 24575,'0'37'0,"0"-4"0,0-10 0,0 14 0,0-5 0,0 29 0,0-12 0,0 22 0,0-15 0,0 7 0,0-1 0,0-13 0,0 20 0,0-28 0,0 20 0,0-14 0,0 7 0,0-8 0,0 7 0,0-7 0,6 8 0,1-7 0,6 5 0,1 3 0,-7 1 0,0 7 0,-1-9 0,-5 9 0,5-7 0,-6 15 0,0-6 0,6-1 0,-4 7 0,4-14 0,0 5 0,-5-8 0,5 9 0,0-7 0,-4 31 0,10-27 0,-11 18 0,5-31 0,-6-3 0,0-7 0,0 1 0,0-8 0,0 0 0,0-13 0,0-2 0,5-4 0,-4-1 0,8-15 0,-2-3 0</inkml:trace>
  <inkml:trace contextRef="#ctx0" brushRef="#br0" timeOffset="5296">2992 1517 24575,'0'36'0,"0"5"0,0-17 0,0 27 0,0-8 0,0 28 0,0-7 0,0 1 0,0 16 0,0-23 0,0 14 0,0-18 0,0-7 0,0-2 0,0-15 0,0 13 0,0-16 0,0 16 0,0-13 0,0 15 0,0-6 0,0 6 0,0-20 0,0 9 0,0-20 0,0 13 0,0-15 0,0 4 0,0-6 0,4-9 0,2-2 0</inkml:trace>
  <inkml:trace contextRef="#ctx0" brushRef="#br0" timeOffset="6778">3002 771 24575,'16'0'0,"4"0"0,-8 0 0,3 0 0,-4 0 0,-1 0 0,0 0 0,0 0 0,0 0 0,1 0 0,-1 0 0,0 0 0,0 0 0,1 0 0,-1 0 0,0 0 0,-9 0 0,-12 0 0,-2 0 0,-13 0 0,14 0 0,-9 0 0,3 5 0,-4 1 0,4 0 0,-3 4 0,9-4 0,-4 5 0,6-6 0,0 5 0,-1-5 0,1 5 0,4 1 0,1-1 0,1 0 0,3 0 0,-4 1 0,0-1 0,4 0 0,-3 0 0,4 1 0,0-1 0,0 0 0,0-4 0,0-2 0</inkml:trace>
  <inkml:trace contextRef="#ctx0" brushRef="#br0" timeOffset="9142">3683 1166 24575,'0'22'0,"0"-5"0,0 11 0,0-9 0,0 24 0,0-3 0,0 23 0,0 1 0,0 1 0,0 6 0,0-15 0,0 7 0,0-9 0,0 9 0,0-15 0,0 5 0,0-8 0,0-6 0,0 6 0,0-14 0,0 4 0,0-10 0,0 4 0,0-7 0,0-5 0,0-1 0,0-6 0,0 1 0,0-1 0,-4 0 0,3 0 0,-4 1 0,5-1 0,0 0 0,0 0 0,0 1 0,0-1 0,0 0 0,0-31 0,0-5 0,0-31 0,0-6 0,0-2 0,0-8 0,0 0 0,0-1 0,0 9 0,0 3 0,0 7 0,0 9 0,0 1 0,5 7 0,2 1 0,6 0 0,4 6 0,-4 2 0,8 6 0,-8 0 0,8 5 0,-9 2 0,9 10 0,-3-4 0,4 4 0,1-1 0,-1-3 0,1 9 0,0-4 0,-1 5 0,1-5 0,0 3 0,6-3 0,-5 5 0,5 0 0,-6 0 0,-1 0 0,1 0 0,-6 0 0,4 0 0,-4 0 0,1 5 0,4 13 0,-10 0 0,6 18 0,-1-5 0,-3 6 0,4 0 0,0 17 0,-4-13 0,-2 20 0,-6-21 0,-6 4 0,6 1 0,-5-6 0,5 6 0,0-8 0,-5-6 0,5 4 0,-6-10 0,4-2 0,-3-2 0,4-3 0,-5-1 0,0 4 0,0-10 0,0 5 0,0 0 0,0-4 0,0 3 0,0 0 0,4-4 0,-3 4 0,4-5 0,-5 1 0,5-1 0,-4 6 0,3 1 0,-4 0 0,5 4 0,-3-4 0,3 0 0,-5 5 0,0-11 0,0 5 0,0-6 0,0 1 0,0-1 0,0 0 0,0 0 0,0 0 0,0 6 0,0-4 0,0 16 0,0-10 0,0 11 0,0 0 0,0-4 0,0-2 0,0-1 0,0-11 0,0 5 0,0-6 0,0 0 0,0 1 0</inkml:trace>
  <inkml:trace contextRef="#ctx0" brushRef="#br0" timeOffset="11965">5548 1666 24575,'-5'-16'0,"-6"-4"0,-1 8 0,-4-10 0,5 11 0,-5-6 0,4 7 0,-9-2 0,4 6 0,-1-3 0,-3 8 0,4-4 0,-1 5 0,2 0 0,1 0 0,3 0 0,-10 0 0,11 0 0,-5 0 0,5 0 0,-5 0 0,-1 0 0,-6 0 0,6 5 0,1 0 0,6 5 0,-1 1 0,1-1 0,0 0 0,-6 6 0,3 1 0,-4 12 0,1-5 0,2 12 0,-2-12 0,4 5 0,0-6 0,0 6 0,1-5 0,-1 5 0,5-6 0,2 0 0,0-1 0,4 7 0,-4-4 0,5 4 0,0 0 0,0 2 0,0 6 0,0 8 0,0-6 0,0 13 0,5-13 0,2 6 0,5-8 0,0-6 0,0-2 0,0-7 0,-2-5 0,1-1 0,4-1 0,2 2 0,-1-1 0,5 0 0,-4-5 0,6 0 0,0 1 0,-6-1 0,4 0 0,-4-5 0,6-1 0,-1-5 0,1 0 0,0 0 0,-6 0 0,4 0 0,-4 0 0,6 0 0,-6-11 0,5 4 0,-10-15 0,5-2 0,-5 0 0,4-6 0,3-15 0,-1 9 0,0-17 0,-5 15 0,-1 1 0,0-1 0,0 8 0,1-6 0,-1 5 0,-6-6 0,0 6 0,-6 1 0,0 1 0,0 5 0,0-6 0,0 1 0,0 5 0,0-12 0,0 12 0,0-20 0,0 12 0,0-13 0,-6-24 0,-2 16 0,-5-25 0,-2 15 0,1-2 0,0-8 0,5 8 0,-4-16 0,4 14 0,1-7 0,-5 2 0,5 8 0,-1-1 0,3 2 0,0 9 0,-2-9 0,0 14 0,-5-20 0,11 20 0,-10-14 0,10 9 0,-10 0 0,10-1 0,-9 9 0,4-16 0,0 27 0,1-5 0,2 24 0,3 6 0,-4-1 0,5 32 0,0-2 0,0 28 0,0-10 0,0 8 0,0-6 0,0 13 0,0-13 0,6 22 0,2-12 0,6 13 0,-7 1 0,5-7 0,-4 15 0,0-15 0,5 7 0,-6-9 0,1 0 0,3 0 0,-3 0 0,-1-7 0,5 5 0,-10-5 0,10 7 0,-11 0 0,11 0 0,-10 0 0,9-7 0,-9 5 0,9-13 0,-10 6 0,5-15 0,-1 0 0,-4-8 0,9 11 0,-4-14 0,0 13 0,4-15 0,-4 6 0,5-1 0,1 1 0,-1-1 0,-5 8 0,4-6 0,-3 11 0,5-4 0,0 6 0,1 8 0,0-6 0,0 13 0,0-5 0,0 0 0,0-3 0,-1-6 0,5 2 0,-4-8 0,4 1 0,-6-16 0,0 4 0,-1-9 0,6 9 0,-4-10 0,4 11 0,-5-11 0,0 11 0,-1-11 0,1 5 0,-1-6 0,-4 0 0,3 1 0,-4-1 0,6 0 0,-1 0 0,0-4 0,-4 3 0,3-8 0,-3 4 0,4-5 0,0 0 0,0 0 0,-4 0 0,-1 0 0</inkml:trace>
  <inkml:trace contextRef="#ctx0" brushRef="#br0" timeOffset="15058">6250 1702 24575,'43'0'0,"6"0"0,-10 0 0,14 0 0,-21 0 0,11 0 0,-24 0 0,15 0 0,-20 0 0,20 0 0,-15 0 0,10 0 0,0 0 0,-10 0 0,8-6 0,-15 5 0,9-4 0,-9 5 0,9-5 0,-9 4 0,9-9 0,-10 4 0,5-1 0,-6-2 0,1 8 0,-1-8 0,0 8 0,0-9 0,-4 5 0,-1-6 0,-5 1 0,0-6 0,0 4 0,0-9 0,0 3 0,0-4 0,-5-1 0,-2 0 0,-4 0 0,-7-6 0,5 5 0,-10-12 0,10 11 0,-18-12 0,11 6 0,-11-1 0,6-4 0,2 11 0,-1-4 0,1 6 0,0 1 0,6 4 0,-4 2 0,9 5 0,-4 1 0,-4-1 0,1 5 0,-3 2 0,1 4 0,9 0 0,-9 0 0,9 0 0,-9 0 0,3 0 0,1 0 0,-4 0 0,9 0 0,-10 5 0,10 6 0,-4 7 0,4 4 0,0 7 0,0 2 0,5 6 0,-4-6 0,4 12 0,1-10 0,-6 12 0,10-8 0,-9 24 0,10-18 0,-5 18 0,6-30 0,0 5 0,0-12 0,0 5 0,0 0 0,0-4 0,0 10 0,0-4 0,0 6 0,6 0 0,1 0 0,5-6 0,0 5 0,-1-12 0,2 12 0,4-6 0,-3 8 0,8-8 0,-3 6 0,15 5 0,-6-2 0,6 2 0,-11-12 0,0-6 0,-1 0 0,7-5 0,-4 3 0,-1-3 0,-3 0 0,-3-2 0,-1-5 0,4-5 0,-4 4 0,0-9 0,5 4 0,-11-5 0,11 0 0,-11 0 0,10 0 0,-9 0 0,9 0 0,-9 0 0,4 0 0,-6 0 0,0 0 0,0 0 0,1 0 0,-1-5 0,-5-6 0,5-1 0,-5-4 0,6 1 0,0-3 0,-5 6 0,-1 2 0</inkml:trace>
  <inkml:trace contextRef="#ctx0" brushRef="#br0" timeOffset="17476">7365 1109 24575,'0'23'0,"0"0"0,0-1 0,0 1 0,0 0 0,0-6 0,0 4 0,0-4 0,0 12 0,0-4 0,0 10 0,0-4 0,0 14 0,0-13 0,0 19 0,0-19 0,0 13 0,0 0 0,0-6 0,6 6 0,-5-15 0,4 6 0,-5-5 0,0 6 0,6 0 0,-5 8 0,10-13 0,-10 12 0,4-14 0,0 1 0,-4 5 0,10-12 0,-10 5 0,9 0 0,-8 2 0,9 6 0,-10 0 0,10 0 0,-9 1 0,8-8 0,-9-1 0,4-6 0,0-6 0,-4 3 0,4-8 0,-5-7 0,0-18 0,0-12 0,0-20 0,0 6 0,0-14 0,0 7 0,0-9 0,0 1 0,0 0 0,0-9 0,0 7 0,0-7 0,0 9 0,0-1 0,-6 1 0,4 0 0,-4 0 0,6-1 0,0 9 0,0 1 0,0 14 0,0 2 0,0 6 0,0 0 0,0 0 0,0 1 0,0 4 0,0-3 0,0 9 0,0-4 0,0 6 0,0-1 0,0 1 0,4 0 0,2-5 0,4 3 0,1-3 0,-1 5 0,0-1 0,0 1 0,1 0 0,-1-1 0,0 1 0,6-1 0,-5 0 0,11 0 0,-5 5 0,5-4 0,1 4 0,0-1 0,-1-3 0,-5 9 0,5-9 0,-11 8 0,5-7 0,-6 7 0,6-2 0,-4 4 0,8 0 0,-9 0 0,4 0 0,-5 0 0,1 0 0,-1 0 0,0 0 0,0 0 0,0 0 0,1 0 0,-1 0 0,0 0 0,0 0 0,1 0 0,-1 0 0,0 0 0,0 0 0,1 4 0,-1 2 0,0 0 0,0 3 0,0-8 0,-4 8 0,3-8 0,-8 8 0,4-3 0,-5 4 0,0 0 0,0 1 0,0-1 0,0 0 0,0 0 0,4-4 0,2-1 0,4-5 0,-4 0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8:44.765"/>
    </inkml:context>
    <inkml:brush xml:id="br0">
      <inkml:brushProperty name="width" value="0.2" units="cm"/>
      <inkml:brushProperty name="height" value="0.2" units="cm"/>
      <inkml:brushProperty name="color" value="#E71224"/>
    </inkml:brush>
  </inkml:definitions>
  <inkml:trace contextRef="#ctx0" brushRef="#br0">2398 607 24575,'0'31'0,"0"4"0,0-11 0,0 5 0,0 8 0,0 12 0,0-1 0,0 13 0,0-14 0,0 7 0,0-8 0,0 7 0,0-7 0,0-6 0,0 3 0,0-12 0,0 0 0,0-2 0,0 0 0,0-10 0,0 9 0,0-11 0,0 0 0,0-1 0,0-6 0,0 0 0,0 0 0,0-9 0,0-14 0,0-6 0,0-24 0,0 10 0,0-19 0,0 5 0,0-7 0,0-9 0,0 7 0,0-15 0,0 14 0,0-14 0,0 15 0,0-7 0,0 9 0,6 7 0,7-6 0,1 14 0,11-6 0,-6 8 0,6 0 0,-7 6 0,5 1 0,-6 8 0,6 4 0,0 1 0,-1 6 0,1 5 0,0-5 0,-6 10 0,4-4 0,-4 0 0,6 4 0,-6-5 0,4 1 0,-9 4 0,3-4 0,-4 5 0,4 0 0,-3 0 0,9 0 0,-9 0 0,9 0 0,-9 10 0,10 3 0,-10 9 0,5 7 0,-5 10 0,1 0 0,6 37 0,-4-15 0,5 19 0,-6-9 0,0-14 0,0 14 0,0-15 0,0 6 0,-1-15 0,0 5 0,0-13 0,0 6 0,-6-8 0,4 1 0,-10-1 0,10 0 0,-10 0 0,10-6 0,-10-2 0,4-6 0,-5-6 0,0-2 0,5 0 0,-4-3 0,8-2 0,-8-6 0,4-4 0</inkml:trace>
  <inkml:trace contextRef="#ctx0" brushRef="#br0" timeOffset="2066">3607 922 24575,'29'0'0,"-2"0"0,-5 0 0,-4 0 0,3 0 0,-10 0 0,11 0 0,-5 0 0,5 0 0,1 0 0,0 0 0,-6 0 0,4 0 0,-9 0 0,9 0 0,-4 0 0,0 0 0,-1 0 0,0 0 0,-5 0 0,11 0 0,-11 0 0,10 0 0,-3 0 0,-1 0 0,4 0 0,-9 0 0,3 0 0,1 0 0,-4 0 0,3-5 0,1 4 0,-4-8 0,4 3 0,-1-5 0,-3 1 0,4 3 0,-6-2 0,0 3 0,0-4 0,1 4 0,-6-3 0,0 3 0,-5-4 0,0-6 0,0 4 0,0-9 0,0 4 0,0-6 0,0 0 0,0 0 0,0 0 0,-5 1 0,-1 4 0,-6-3 0,1 4 0,-5-6 0,4 6 0,-10-5 0,11 10 0,-11-9 0,5 9 0,-6-5 0,0 1 0,0 3 0,1-4 0,-1 6 0,0 0 0,-6-1 0,4 0 0,-4 5 0,0 2 0,4 0 0,-4 4 0,12-4 0,-4 5 0,3 0 0,-5 0 0,6 0 0,-14 0 0,16 4 0,-16 7 0,18 13 0,-9 0 0,9 5 0,-3-6 0,4 0 0,0 6 0,1-5 0,4 5 0,-4 0 0,10 2 0,-10 6 0,9 0 0,-9 0 0,10-6 0,-5 5 0,6-5 0,0 6 0,0 0 0,0 0 0,0 0 0,0-6 0,0 5 0,0-6 0,5 18 0,2-9 0,9 2 0,-3-12 0,9-6 0,-5 0 0,1-1 0,3 1 0,-3-6 0,5 5 0,-1-10 0,1 5 0,-1-1 0,8-3 0,-6 4 0,11 0 0,6 12 0,-1-7 0,1 11 0,-12-20 0,-7 3 0,-4 0 0,3-3 0,-3 3 0,-1-5 0,4 0 0,-9-5 0,4-1 0,0-5 0,-5 0 0,5 0 0,-6 0 0,0 0 0,1 0 0,-1 0 0,0 0 0,0 0 0,1 0 0,-1 0 0,0 0 0,0 0 0,0 0 0,-4-5 0,3 4 0,-3-8 0,4 3 0,-4 1 0,-2 0 0</inkml:trace>
  <inkml:trace contextRef="#ctx0" brushRef="#br0" timeOffset="3848">5746 824 24575,'-21'0'0,"4"0"0,-4 0 0,9 0 0,-9-5 0,4-1 0,-1-5 0,-3-1 0,9-4 0,-10 4 0,4 0 0,-4 2 0,4-1 0,-4 3 0,4-7 0,-4 9 0,-1-6 0,0 6 0,0-5 0,1 0 0,-8-2 0,6 1 0,-12-4 0,12 8 0,-6-10 0,8 7 0,-1-1 0,6 6 0,-5-4 0,5 9 0,0-5 0,-5 6 0,10 0 0,-3 0 0,4 0 0,1 0 0,-1 0 0,-5 0 0,5 0 0,-5 0 0,5 0 0,1 5 0,-1 6 0,0 6 0,5 6 0,-4 0 0,3 6 0,0-5 0,-4 12 0,10-6 0,-5 7 0,1 25 0,3-19 0,-3 26 0,5-30 0,0 5 0,0-6 0,0-1 0,0-6 0,0 4 0,0-11 0,0 12 0,0-12 0,5 12 0,1-12 0,6 5 0,0 0 0,5-4 0,-4 4 0,8-7 0,-3 1 0,4-5 0,7 4 0,-4-9 0,4 4 0,10 0 0,-6-4 0,14 5 0,-9-6 0,6-5 0,-5-2 0,6-5 0,0 0 0,-6 0 0,6 0 0,-8 0 0,0 0 0,0 0 0,-6-10 0,5 2 0,-6-15 0,1 10 0,-2-9 0,-6 14 0,-1-7 0,-4 9 0,-3-5 0,6 0 0,-9 1 0,9-1 0,-11 0 0,0 1 0,0 4 0,1-3 0,-1 3 0,0 0 0,-4-3 0,3 3 0,-4 1 0,1 0 0,-1 5 0</inkml:trace>
  <inkml:trace contextRef="#ctx0" brushRef="#br0" timeOffset="5218">6213 1 24575,'0'29'0,"0"2"0,0 13 0,0 3 0,0 16 0,0-7 0,0 24 0,0-35 0,0 23 0,0-19 0,0 7 0,0 15 0,6-15 0,-5 7 0,11-16 0,-11 13 0,10-18 0,-4 11 0,0-9 0,4-4 0,-4 4 0,5-7 0,1 1 0,-1-8 0,0 6 0,0-5 0,0-1 0,0 0 0,-1-8 0,1 7 0,-1-4 0,1 4 0,-1-7 0,1 7 0,0 2 0,0 6 0,1 1 0,-1-1 0,-5 0 0,4-6 0,-5-2 0,0-7 0,4-4 0,-9-3 0,4-4 0,-5-1 0,4-5 0,2-20 0,0 10 0,-1-16 0</inkml:trace>
  <inkml:trace contextRef="#ctx0" brushRef="#br0" timeOffset="7325">6403 875 24575,'10'-23'0,"3"2"0,10 4 0,7-9 0,1 6 0,3-23 0,-4 26 0,9-21 0,-13 25 0,18-18 0,-13 15 0,2-13 0,-4 11 0,-7 5 0,-9-2 0,7 14 0,-13-8 0,9 8 0,-6-4 0,-4 10 0,-2 0 0,-4 6 0,0-1 0,0 0 0,-4 0 0,-2 0 0,-10 1 0,4 0 0,-9 5 0,4-4 0,-6 9 0,0-8 0,0 8 0,1-3 0,-8 0 0,6 3 0,-5-8 0,11 9 0,-4-10 0,5 10 0,-1-10 0,-3 4 0,9-6 0,-4 7 0,5-6 0,0 5 0,1-6 0,0 0 0,-6 1 0,4 0 0,-4-5 0,6 3 0,-1-8 0,1 8 0,-1-8 0,1 8 0,0-8 0,4 8 0,1-3 0,5 4 0,0 1 0,0-1 0,10 1 0,3-1 0,10 2 0,6 5 0,1 2 0,1 5 0,5-5 0,-6 3 0,1-3 0,5 0 0,-12 2 0,12-7 0,-6 8 0,1-9 0,5 5 0,-6-6 0,1 0 0,5 6 0,-6 1 0,1-1 0,5 6 0,-12-11 0,5 9 0,-6-10 0,-6 4 0,4 1 0,-4-5 0,0 4 0,5-5 0,-5 5 0,0-4 0,-1 3 0,4-4 0,-7-1 0,7-3 0,-10 2 0,0-8 0,1 3 0,-1-4 0,-4 5 0,3-4 0,-8 4 0,3-5 0</inkml:trace>
  <inkml:trace contextRef="#ctx0" brushRef="#br0" timeOffset="12575">984 2954 24575,'-21'0'0,"-8"-6"0,-2-6 0,1-2 0,-1-15 0,-6 14 0,10-13 0,-16 19 0,12-12 0,0 18 0,2-13 0,0 15 0,10-4 0,-16 5 0,16 0 0,-10 0 0,0 0 0,4 0 0,-4 0 0,6 0 0,1 0 0,-1 5 0,0 6 0,6 1 0,-5 9 0,11-9 0,-1 9 0,3-4 0,7 0 0,-8 5 0,9 1 0,-4 1 0,5 6 0,0-1 0,0 1 0,0 1 0,0 5 0,5-6 0,2 8 0,5-8 0,0 0 0,-1-8 0,0 1 0,6-6 0,0 0 0,6-6 0,0 0 0,-1 1 0,7 0 0,2-1 0,6 2 0,-6-1 0,15 10 0,-13-7 0,8 7 0,-12-11 0,-6 6 0,-6-5 0,4 9 0,-4-4 0,1 6 0,3-1 0,-8 1 0,3 0 0,-5-1 0,1 7 0,0 2 0,-5 0 0,-2 4 0,-5-4 0,0 0 0,0 4 0,0-10 0,0 4 0,0 10 0,-5-12 0,-6 12 0,-1-22 0,-5 4 0,1-9 0,-2 5 0,-4-6 0,-8 1 0,0-6 0,-8 0 0,1-6 0,-1 0 0,-6 0 0,4 0 0,-12 0 0,5 0 0,0 0 0,3 0 0,6 0 0,1 0 0,-1 0 0,-3-15 0,10 11 0,3-22 0,6 19 0,10-15 0,-5 5 0,6-6 0,-1 0 0,1 0 0,-1 0 0,6 6 0,-4 1 0,9 6 0,-4-1 0,5 1 0,0 4 0,0 2 0</inkml:trace>
  <inkml:trace contextRef="#ctx0" brushRef="#br0" timeOffset="14634">1554 2293 24575,'0'45'0,"0"-6"0,0 5 0,0 10 0,0-6 0,0 15 0,0-9 0,0 9 0,0-7 0,0 6 0,0-8 0,0 9 0,0-7 0,0-1 0,0 6 0,0-20 0,0 28 0,0-20 0,0 6 0,0-10 0,0 0 0,0-6 0,0-1 0,0-2 0,0-12 0,0 11 0,0-10 0,0 4 0,0-7 0,0 1 0,0 0 0,0-6 0,0-1 0,0-6 0,0 0 0,0 0 0,0 0 0,0 1 0,0-1 0,0 0 0,0 0 0,0 1 0,0-1 0,0 0 0,0 0 0,0 1 0,0-1 0,0-9 0,0-24 0,0-13 0,0-13 0,0 4 0,6 0 0,1-2 0,6-7 0,1 0 0,5-1 0,2 1 0,6 0 0,-6 7 0,3 2 0,-10 14 0,9-4 0,-11 16 0,10-9 0,-10 16 0,9-9 0,-4 14 0,1-8 0,3 14 0,-4-9 0,6 9 0,-1-4 0,1 5 0,-1 0 0,1 0 0,0 0 0,-1 0 0,1 5 0,-5 6 0,3 2 0,-8 8 0,8-3 0,-8 4 0,8 1 0,-8 6 0,4 2 0,-5 6 0,1 0 0,-1 0 0,1 0 0,-1 8 0,1-6 0,-6 6 0,5 0 0,-11-6 0,10-1 0,-9-2 0,3 4 0,0-6 0,-4 5 0,4-17 0,-5 1 0,0-6 0,0 4 0,0-9 0,0 4 0,0-6 0,0 0 0,0 0 0,0 1 0,0-1 0,0 0 0,0 0 0,0 1 0,0-1 0,0 0 0,0 0 0,0 1 0,0-1 0,0-4 0,0-2 0</inkml:trace>
  <inkml:trace contextRef="#ctx0" brushRef="#br0" timeOffset="16384">3605 3622 24575,'0'-16'0,"0"-5"0,0 10 0,0-5 0,0 5 0,0 1 0,0-1 0,0 1 0,-4 0 0,-2 4 0,-4-3 0,-6 8 0,-1-4 0,-6 5 0,5 0 0,-3 0 0,-3 0 0,0 0 0,-12 0 0,12 0 0,-6 0 0,13 0 0,-4 0 0,9 0 0,-9 0 0,3 0 0,1 4 0,-4 8 0,14 5 0,-4 5 0,1 1 0,8 6 0,-8 2 0,10 0 0,0 4 0,-6-4 0,5 6 0,-5 0 0,6 1 0,0-8 0,0 6 0,0-5 0,0 6 0,0-6 0,0 4 0,5-11 0,1 5 0,6 1 0,0-6 0,0 11 0,0-4 0,0 0 0,6 4 0,0-4 0,6 0 0,10 8 0,-15-19 0,13 11 0,-15-19 0,6 5 0,-1-11 0,1-1 0,6-5 0,-5 0 0,5 0 0,0 0 0,-4 0 0,4 0 0,-7 0 0,1 0 0,-6 0 0,4 0 0,-9-5 0,4-6 0,-5-6 0,0-6 0,1-6 0,5-12 0,-3 1 0,-2-1 0,-7 5 0,-5 12 0,0-6 0,0 1 0,0 5 0,0-6 0,0 8 0,-5-1 0,-1 0 0,-11 5 0,5-3 0,-10 3 0,9-5 0,-8 0 0,8 6 0,-8-4 0,9 3 0,-4 1 0,-1-4 0,6 4 0,-6-5 0,7 10 0,4-3 0,-4 14 0,9-8 0,-3 3 0,-1 0 0,4-3 0,-4 3 0,5-10 0,0-1 0,0-12 0,0-2 0,0 0 0,0-5 0,10 12 0,-7 5 0,7 9 0</inkml:trace>
  <inkml:trace contextRef="#ctx0" brushRef="#br0" timeOffset="18314">4183 3322 24575,'0'17'0,"0"-1"0,0-6 0,0 6 0,0-5 0,0 11 0,0-5 0,0 5 0,0 7 0,0 2 0,0 14 0,0-6 0,0 6 0,0-1 0,0 3 0,0 0 0,12 5 0,-4-20 0,16 11 0,-11-18 0,9 4 0,-14-12 0,12 4 0,-8-9 0,5 0 0,5-2 0,-5-4 0,5 5 0,1-4 0,0-2 0,-1-5 0,1 0 0,0 0 0,-1 0 0,1 0 0,-1 0 0,1-5 0,0-7 0,-1-1 0,1-8 0,0 3 0,-1-5 0,1 6 0,-6-5 0,5 9 0,-10-8 0,5 3 0,-6-5 0,1-6 0,5-2 0,-3 0 0,4-12 0,-6 10 0,1-12 0,-1 8 0,0 6 0,-5 2 0,3 6 0,-9 6 0,4 1 0,-5 5 0,0 1 0,5 4 0,0 2 0,1 8 0,3 2 0,-8 10 0,9 1 0,-3 12 0,4-5 0,-4 5 0,3-6 0,-3 6 0,5 2 0,0-1 0,0 6 0,0-5 0,0 6 0,1 0 0,-1 0 0,14 17 0,-10-13 0,11 12 0,-9-16 0,-5 0 0,11 1 0,-10-1 0,9 0 0,-10-6 0,5-2 0,-7-7 0,0 1 0,1 0 0,-1-1 0,-5-5 0,4-1 0,-9-6 0,8 1 0,-8-1 0,8-4 0,-3-2 0,4-4 0,0 0 0,1 0 0,-6 0 0,0 0 0</inkml:trace>
  <inkml:trace contextRef="#ctx0" brushRef="#br0" timeOffset="19724">5721 2558 24575,'0'23'0,"0"14"0,0-5 0,0 20 0,0-5 0,0 16 0,0-15 0,0 21 0,0-11 0,0 6 0,0 17 0,0-14 0,0 7 0,0-11 0,0-1 0,0-13 0,0 4 0,0-8 0,0-6 0,0 13 0,0-5 0,0 7 0,0 0 0,0 0 0,0-7 0,0 5 0,0-13 0,0 6 0,0-8 0,5 0 0,-3 0 0,8-6 0,-3 5 0,5-6 0,0 1 0,0 5 0,5 4 0,-4-6 0,4 5 0,-11-16 0,4-6 0,-9 4 0,9-4 0,-9 6 0,9-1 0,-4 1 0,1 0 0,3-1 0,-5-5 0,2-1 0,2-6 0,-8 1 0,3-1 0,-4 0 0,0 0 0,0-4 0,0-2 0</inkml:trace>
  <inkml:trace contextRef="#ctx0" brushRef="#br0" timeOffset="22107">7136 4027 24575,'0'-23'0,"0"6"0,0-5 0,0 11 0,0-11 0,0 10 0,0-9 0,0 9 0,0-9 0,-5 9 0,4-9 0,-14 3 0,8 6 0,-9-9 0,0 14 0,-2-10 0,-5 6 0,1 4 0,4-8 0,-4 13 0,-2-9 0,0 11 0,0 0 0,2 0 0,5 0 0,-6 0 0,1 0 0,4 0 0,-3 0 0,4 0 0,-6 0 0,6 5 0,-5 1 0,10 10 0,-4-4 0,5 9 0,0-3 0,-1 4 0,0 7 0,0 2 0,-1 14 0,0 1 0,5 8 0,2 9 0,6 2 0,0-1 0,0 7 0,0-14 0,6 22 0,6-28 0,7 10 0,12-30 0,-6-1 0,11-6 0,-6-5 0,1-2 0,12-4 0,-10-1 0,11-5 0,-6 4 0,-1-9 0,0 3 0,-6-5 0,-2 0 0,-6 0 0,-1 0 0,1-10 0,-5-9 0,-1-12 0,-4-14 0,0-2 0,0-7 0,8-41 0,-12 30 0,4-30 0,-13 32 0,0-11 0,0 14 0,0-38 0,0 26-306,0 20 0,0-1 306,0-42 0,0 10 0,0-7 0,0 7 0,-7 0 0,-1 2 0,-13 10 0,4-1 0,-3 9 0,0 3 0,4 7 0,-3 1 0,6 7 0,0 3 612,1 13-612,-6-15 0,5 19 0,-4-13 0,6 18 0,4-1 0,-3 0 0,9 0 0,-9 6 0,9 1 0,-4 6 0,5 31 0,0-3 0,6 37 0,2-9 0,6 17 0,-1-7 0,7 7 0,-4-1 0,3-13 0,-5 12 0,4-22 0,-4 6 0,4-8 0,-6 0 0,0-6 0,1 4 0,-2-4 0,2 14 0,0-6 0,0 13 0,0-13 0,6 13 0,-5-12 0,5 4 0,-7-7 0,12 17 0,-9-12 0,13 5 0,-14-12 0,9 4 0,-3 7 0,6 1 0,0-2 0,0-1 0,0 3 0,-5-1 0,3-1 0,-11-14 0,5-2 0,-7-6 0,0-6 0,-1-1 0,1-6 0,-6 0 0,4 0 0,-3 0 0,4-4 0,-4 3 0,3-3 0,-3 0 0,-1 3 0,5-8 0,-9 8 0,8-8 0,-8 8 0,8-8 0,-3 8 0,4-7 0,0 2 0,0-4 0,-4 0 0,-1 0 0</inkml:trace>
  <inkml:trace contextRef="#ctx0" brushRef="#br0" timeOffset="24390">8118 3986 24575,'22'0'0,"-1"0"0,2 0 0,-1 0 0,1 0 0,0 0 0,-1 0 0,1 0 0,-6 0 0,11 0 0,-15 0 0,15 0 0,-11 0 0,6-10 0,-6 7 0,-1-17 0,-5 7 0,0-4 0,-1 1 0,1 10 0,-6-3 0,4 3 0,-3-4 0,0-1 0,-2 1 0,-4-6 0,0 4 0,0-9 0,0 9 0,0-9 0,0 3 0,0-11 0,0 5 0,0-12 0,-5 5 0,-3-14 0,-4 6 0,-7-6 0,5 8 0,-9 6 0,4-5 0,1 5 0,-6-6 0,11 6 0,-10 2 0,10-1 0,-3 12 0,4-10 0,1 16 0,-5-4 0,4 5 0,-4 0 0,1 0 0,3 1 0,-10 4 0,11-4 0,-5 9 0,0-3 0,4 4 0,-4 0 0,6 0 0,-1 0 0,1 0 0,0 0 0,-1 10 0,-1 9 0,1 5 0,4 5 0,-3-6 0,8 6 0,-8-5 0,9 5 0,-4-6 0,5 6 0,0-5 0,0 12 0,0-6 0,0 8 0,0-1 0,0 8 0,6 1 0,1 1 0,6 5 0,5 4 0,-3 0 0,3 0 0,-5-4 0,6-6 0,-4 9 0,5-1 0,-7 0 0,7 0 0,-5 0 0,4 0 0,1 0 0,-6-7 0,5-3 0,-7-6 0,0-8 0,1 6 0,-2-17 0,0 8 0,0-9 0,6-1 0,0 0 0,11 4 0,-4-7 0,3 7 0,-10-10 0,5 0 0,-11 0 0,5-1 0,-6 0 0,6-4 0,-4-1 0,3-5 0,-4 0 0,-1 0 0,0 0 0,0 0 0,6 0 0,1 0 0,0 0 0,5 0 0,-5-10 0,5 2 0,1-14 0,0 5 0,-1-6 0,6-10 0,-10 13 0,4-11 0,-12 19 0,1 1 0,-1 1 0,0 5 0,-4-6 0,3 1 0,-3-1 0,-1 1 0,4 0 0,-3-1 0,0 1 0,3 4 0,-8-3 0,3 3 0,1 0 0,-4-3 0,8 3 0,-3-4 0,5-6 0,-6 4 0,5-4 0,-4 6 0,4 0 0,-4-1 0,3 1 0,-8-1 0,3 6 0,-4 0 0</inkml:trace>
  <inkml:trace contextRef="#ctx0" brushRef="#br0" timeOffset="26203">9139 3255 24575,'0'23'0,"0"6"0,5-5 0,3 19 0,4-10 0,7 19 0,-5-13 0,5 6 0,-1-8 0,-5-6 0,-1 4 0,4-4 0,-8-6 0,4 10 0,-3-17 0,-7 18 0,7-17 0,-2 15 0,-1-9 0,-1 0 0,-5 3 0,0-11 0,0 6 0,0-6 0,5-1 0,-4-6 0,4 0 0,-5 0 0,-12-21 0,4-5 0,-15-21 0,3-1 0,1 1 0,-5 0 0,10-8 0,-5 6 0,6-14 0,0 14 0,0-13 0,6 12 0,1-4 0,0-1 0,4 5 0,-4-4 0,6 6 0,0 1 0,0-1 0,0 1 0,0 6 0,0-5 0,5 6 0,2-1 0,5 1 0,-1 8 0,0-1 0,1 0 0,-1 0 0,0 0 0,6 6 0,-5-5 0,4 10 0,-5-4 0,-1 10 0,0-3 0,0 8 0,-4-8 0,3 8 0,1-9 0,2 9 0,3-3 0,-5 4 0,6 0 0,-5 0 0,10 0 0,-3 0 0,-1 0 0,4 0 0,-9 0 0,3 0 0,-4 0 0,-1 0 0,0 0 0,0 0 0,0 0 0,1 0 0,-1 0 0,0 0 0,0 0 0,1 0 0,-1 0 0,0 0 0,-4 0 0,-2 0 0</inkml:trace>
  <inkml:trace contextRef="#ctx0" brushRef="#br0" timeOffset="28431">10543 2540 24575,'-16'0'0,"1"0"0,-1 0 0,4 0 0,-9 0 0,4 0 0,-1 0 0,-3 0 0,4 0 0,-6 0 0,0 0 0,0-5 0,0 4 0,1-15 0,-1 14 0,0-8 0,0 10 0,0 0 0,1 0 0,-1 0 0,6 0 0,-5 0 0,10 0 0,-9 0 0,9 0 0,-4 0 0,6 0 0,0 0 0,4 4 0,1 2 0,1 4 0,2 6 0,-2 1 0,4 6 0,0-1 0,0 7 0,0-4 0,0 10 0,0-4 0,0 0 0,0 4 0,0-10 0,0 10 0,0-11 0,0 12 0,0-5 0,5-1 0,2 6 0,4-12 0,1 12 0,0-12 0,0 12 0,-1-12 0,2 12 0,-2-12 0,6 5 0,-5-12 0,4-1 0,-6-6 0,0 0 0,11 6 0,-3-4 0,9-2 0,-4-5 0,-1-5 0,7 0 0,-4 0 0,10 0 0,-4 0 0,0 0 0,4 0 0,-10 0 0,4 5 0,-7-3 0,-5 7 0,5-3 0,-5 5 0,0 6 0,6 7 0,-4 6 0,5 8 0,-4-1 0,3 0 0,-9 0 0,9 17 0,-9-19 0,-2 17 0,-7-28 0,-5 5 0,0-12 0,0 5 0,0-5 0,0 0 0,0 4 0,0-9 0,0 4 0,0-1 0,-5-3 0,0 4 0,-11-1 0,4-3 0,-10 4 0,5-5 0,0 0 0,-4 0 0,3 0 0,-5 0 0,-6-4 0,-12 3 0,8-9 0,-13 4 0,21-5 0,-10 0 0,10 0 0,-10 0 0,10 0 0,-4 0 0,12 0 0,-5 0 0,10 0 0,-3 0 0,4 0 0,1 0 0,-1 0 0,1 0 0,-6 0 0,4 0 0,-4 0 0,11-5 0,-5 4 0,9-3 0,-3 4 0</inkml:trace>
  <inkml:trace contextRef="#ctx0" brushRef="#br0" timeOffset="32416">3024 5388 24575,'0'38'0,"0"15"0,0-12 0,0 28 0,0-20 0,0 22 0,0 3 0,0 2 0,0 6 0,0-9 0,0 10 0,0-7 0,0 6 0,0-17 0,0 6 0,0-15 0,0 7 0,0-17 0,0-7 0,0-4 0,0-16 0,0 9 0,0-17 0,0 5 0,0-6 0,-12-45 0,9 13 0,-22-56 0,16 37 0,-12-28 0,7 11 0,-6-6 0,4-8 0,-11 7 0,11 1 0,-5-8 0,1 16 0,5-7 0,-5 9 0,12 0 0,-3 7 0,9 2 0,-3 8 0,-1-1 0,5 8 0,-5 0 0,6 13 0,0-4 0,0 9 0,0-10 0,0 11 0,0-5 0,0 0 0,0 4 0,5-9 0,7 8 0,0-8 0,10 8 0,-5-3 0,6 4 0,-1 6 0,8-5 0,-6 10 0,11-5 0,-4 6 0,23 0 0,-13 0 0,13 0 0,-17 0 0,0 0 0,1 0 0,-1 0 0,0 0 0,0 0 0,0 0 0,1 0 0,-8 0 0,0 5 0,-8 1 0,1 6 0,-1 4 0,1 2 0,-5 4 0,-2 8 0,-4-6 0,0 11 0,0-4 0,-5 0 0,-1 4 0,-6-10 0,0 10 0,0-11 0,0 12 0,-22 5 0,-1 0 0,-14 7 0,0-15 0,5-3 0,-6-5 0,1 0 0,0-6 0,-8 6 0,12-12 0,-10 11 0,18-11 0,-10 5 0,10-7 0,1 1 0,8-2 0,6-4 0,0-1 0,8-5 0,26-6 0,3-1 0,28-6 0,-16 0 0,13 6 0,-12-4 0,12 9 0,-6-9 0,8 3 0,-7 1 0,5 1 0,-13 0 0,14 5 0,-14-5 0,5 6 0,-13 0 0,5 0 0,-12 0 0,5 0 0,-11 10 0,3 3 0,-8 16 0,4 1 0,-5 8 0,1-1 0,-6 8 0,4-6 0,-10 5 0,5-6 0,-6-8 0,0 6 0,0-12 0,0 5 0,-6 0 0,-5-4 0,-3 4 0,-7-7 0,3 1 0,-11 1 0,4-2 0,-34 4 0,22-3 0,-25-3 0,17-1 0,-2-6 0,-7-6 0,0-1 0,7 0 0,2-5 0,8 5 0,0-6 0,-1 0 0,7 0 0,-4 0 0,10-6 0,-11-6 0,11-12 0,-11-3 0,11-2 0,-5 5 0,3-3 0,13 8 0,-5 3 0,18 7 0,-4 8 0,5-4 0</inkml:trace>
  <inkml:trace contextRef="#ctx0" brushRef="#br0" timeOffset="34169">5102 5891 24575,'-4'-12'0,"-8"3"0,0 9 0,-3 0 0,4 0 0,1 0 0,-6 0 0,4 0 0,-9 0 0,3 0 0,-4 0 0,-8 0 0,12 0 0,-17 0 0,22 0 0,-22 0 0,22 0 0,-15 0 0,11 0 0,-6 0 0,0 0 0,11 4 0,-3 2 0,9 4 0,-4 1 0,-1 4 0,0-3 0,5 9 0,-3-9 0,8 9 0,-9-4 0,9 6 0,-4-1 0,5 8 0,0 0 0,0 7 0,0-6 0,0 5 0,0-5 0,0 6 0,0 7 0,0-4 0,5 4 0,13 10 0,-3-13 0,14 13 0,-16-23 0,4-8 0,-6-1 0,5-10 0,-4 4 0,4-6 0,0 1 0,1-5 0,6-1 0,-1-5 0,7 0 0,-4 0 0,4 0 0,-7 0 0,1 0 0,0 0 0,-1 0 0,-5 0 0,5 0 0,-11 0 0,6-10 0,-7-3 0,2-10 0,-1-6 0,1-2 0,1-30 0,-6 17 0,-2-17 0,-5 23 0,0 1 0,0 0 0,0-1 0,0 1 0,0 0 0,-5-1 0,-2 1 0,-6 0 0,1 6 0,0 1 0,1 8 0,-1-1 0,1 6 0,5 1 0,-3 10 0,7-3 0,-7 8 0,8-9 0,-4 9 0,5-3 0</inkml:trace>
  <inkml:trace contextRef="#ctx0" brushRef="#br0" timeOffset="36561">6194 5830 24575,'-10'-17'0,"4"-4"0,-8 13 0,11-12 0,-12 13 0,10-9 0,-1 6 0,-9 4 0,12-3 0,-11 8 0,13-9 0,-9 9 0,-1-9 0,-6 9 0,-6-4 0,6 5 0,1 0 0,5 0 0,-4 0 0,3 0 0,-10 0 0,5 0 0,4 5 0,-7 6 0,18 6 0,-20 12 0,20 2 0,-15-1 0,11 6 0,-6-5 0,-1 0 0,1 4 0,6-11 0,-5 5 0,10-6 0,-5 0 0,1-1 0,4 7 0,-4-4 0,5 10 0,0-4 0,0 6 0,0 8 0,5-6 0,3 22 0,11-20 0,2 20 0,5-15 0,0 1 0,7-1 0,-13-15 0,9-5 0,-11-10 0,-1-5 0,4 0 0,-3-5 0,-1-1 0,4-5 0,3 0 0,0 0 0,5 0 0,-12 0 0,4-10 0,-9 3 0,4-9 0,-6 0 0,1-1 0,1-23 0,-6-1 0,0-16 0,-6 3 0,0-9 0,0-1 0,0-10 0,0 1 0,0 0 0,0-1 0,0 9 0,0-6 0,0 6 0,-6 1 0,4 1 0,-10 9 0,11-1 0,-11 1 0,10 7 0,-10-5 0,10 5 0,-4 0 0,1 3 0,3 6 0,-9-16 0,10 19 0,-5-17 0,1 27 0,4-4 0,-4 6 0,5 6 0,0-4 0,0 9 0,0-4 0,0 37 0,0-9 0,0 34 0,0-16 0,0 7 0,0 1 0,0-1 0,5 0 0,3 8 0,4-6 0,2 22 0,-1-13 0,1 7 0,-1-2 0,0-7 0,0 1 0,0-2 0,-1-8 0,1 0 0,-1 0 0,0-6 0,0 4 0,0-4 0,1 14 0,0-6 0,0 6 0,-1-8 0,1 8 0,-1-6 0,1 5 0,0-6 0,-1-1 0,0-6 0,0 4 0,0-11 0,-1 6 0,1-8 0,-1 1 0,0-6 0,0 4 0,-1-9 0,1 4 0,-5-6 0,3 0 0,-8 0 0,8 0 0,-8 1 0,8-1 0,-7 0 0,7 0 0,-8 1 0,8-1 0,-3 0 0,4 0 0,-4 1 0,3-1 0,-8 0 0,8 0 0,-8 0 0,8-4 0,-3-1 0,-1-1 0,5-3 0,-5 8 0,5-7 0,-4 2 0,-1-4 0</inkml:trace>
  <inkml:trace contextRef="#ctx0" brushRef="#br0" timeOffset="37875">6899 5683 24575,'0'22'0,"0"6"0,12 10 0,9 2 0,7 6 0,3-8 0,-12-7 0,11 6 0,-14-6 0,8-4 0,0 9 0,-10-23 0,15 17 0,-17-19 0,3 0 0,-4 4 0,5-7 0,-8 7 0,12-8 0,-13 7 0,15-6 0,-10 13 0,5-3 0,-6 4 0,6 7 0,1-4 0,1 4 0,3 0 0,-4-5 0,0 0 0,-2-8 0,-6-6 0,0 0 0,0 0 0,0 0 0,-4-8 0,4-16 0,-8-11 0,3-20 0,-5 22 0,0-1 0</inkml:trace>
  <inkml:trace contextRef="#ctx0" brushRef="#br0" timeOffset="39492">7830 5509 24575,'0'22'0,"0"-6"0,0 0 0,0-6 0,0 6 0,0 1 0,0 0 0,0 4 0,0 3 0,0 0 0,0 5 0,0-6 0,0-6 0,0 11 0,0-15 0,0 15 0,0-17 0,0 11 0,-5-11 0,4 17 0,-4-15 0,5 21 0,-5-15 0,4 5 0,-10 3 0,10-1 0,-5 4 0,1 6 0,3-5 0,-9 6 0,10-6 0,-5-2 0,-5 0 0,8 2 0,-13 6 0,14 0 0,-9 0 0,4 0 0,-5-6 0,0 5 0,5-6 0,-9 18 0,8-9 0,-10 2 0,12-5 0,-5-5 0,4-1 0,-5 6 0,5-12 0,-4 12 0,10-12 0,-10 5 0,10-6 0,-9-6 0,9 4 0,-9-4 0,9 6 0,-9-6 0,9 4 0,-8-4 0,2 6 0,-4 0 0,-1-1 0,1 1 0,-1-1 0,1 1 0,-1 0 0,1 9 0,0-12 0,0 6 0,5-16 0,-3 0 0,3 1 0,-4-1 0,-6 1 0,4-1 0,-4 1 0,0-1 0,5 1 0,-5-1 0,5 1 0,-5-1 0,5 1 0,-5-5 0,5-2 0,-5-4 0,5 0 0,-11 0 0,11 5 0,-11-4 0,10 4 0,-4-5 0,6 0 0,0 0 0,-6 0 0,4 0 0,-4 0 0,6 0 0,-1 0 0,1 0 0,0 0 0,-1 0 0,1 0 0,-1 0 0,1 0 0,0 0 0,-1 0 0,5 0 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9:27.635"/>
    </inkml:context>
    <inkml:brush xml:id="br0">
      <inkml:brushProperty name="width" value="0.2" units="cm"/>
      <inkml:brushProperty name="height" value="0.2" units="cm"/>
      <inkml:brushProperty name="color" value="#E71224"/>
    </inkml:brush>
  </inkml:definitions>
  <inkml:trace contextRef="#ctx0" brushRef="#br0">0 0 24575,'0'23'0,"0"31"0,0-16 0,0 24 0,7-9 0,1-4 0,6 14 0,-7-9 0,5 0 0,2 0 0,0-7 0,5-3 0,-6 1 0,-1-6 0,1 6 0,5-8 0,-4 0 0,4 0 0,-5 8 0,-1-6 0,1 6 0,-1-8 0,1 0 0,0 8 0,-1-6 0,1 6 0,-1-14 0,0 4 0,-5-11 0,4 12 0,-10-17 0,5 8 0,-6-15 0,5 9 0,-4-9 0,4 4 0,-5-6 0,0 0 0,0 0 0,0 1 0,0-1 0,0 0 0,0-9 0,-11-24 0,4 1 0,-11-23 0,6 14 0,0 0 0,5-5 0,-4 5 0,10 0 0,-10 2 0,10 0 0,-4 10 0,5-9 0,0 11 0,0-1 0,0-3 0,0 9 0,0-9 0,0 9 0,4-4 0,8 5 0,0-5 0,9 9 0,-3-9 0,4 10 0,-5 0 0,5 1 0,-5 5 0,5 0 0,1 0 0,0 0 0,-1 0 0,1 0 0,0 0 0,-1 0 0,1 5 0,0 1 0,-6 5 0,4 0 0,-9-1 0,9 1 0,-10 0 0,6 5 0,-1 12 0,-4-2 0,5 14 0,-6-16 0,2 12 0,-1-6 0,0 7 0,0-6 0,-5 5 0,-2-12 0,-5 5 0,0-6 0,0-1 0,0-4 0,0 3 0,0-10 0,0 5 0,0 0 0,0-5 0,-5 5 0,-6-5 0,-6 0 0,-11 10 0,4-7 0,1 7 0,2-10 0,9-1 0,-4 1 0,6-5 0,-6 3 0,4-7 0,-9 3 0,9-5 0,-10 0 0,5 0 0,-6 0 0,1 0 0,-1 0 0,0 0 0,0 0 0,0-10 0,6-3 0,-5-5 0,9-3 0,-3 3 0,5 1 0,0 1 0,5 5 0,2 1 0,4 0 0,0-1 0,0 1 0,0 4 0,0 1 0</inkml:trace>
  <inkml:trace contextRef="#ctx0" brushRef="#br0" timeOffset="2072">1706 856 24575,'-17'0'0,"2"0"0,5 0 0,0 0 0,-1 0 0,-5 0 0,-1 0 0,0 0 0,1 0 0,0 0 0,-1 0 0,-6 0 0,0 0 0,0 0 0,6 0 0,-4 0 0,-3 0 0,5 0 0,-9 0 0,11 0 0,-6 0 0,6 0 0,-5 5 0,11 1 0,-5 5 0,5-1 0,1 0 0,4 0 0,-3 6 0,7 1 0,-3 0 0,5 11 0,0-9 0,0 10 0,0 0 0,0 2 0,0 22 0,0-11 0,0 11 0,0-8 0,6-6 0,1 6 0,10-8 0,-3 0 0,10 1 0,-5-1 0,6 0 0,-6-6 0,3-2 0,-4-6 0,11-5 0,-11-2 0,17-4 0,-22-2 0,15-3 0,-11-3 0,0-4 0,4 0 0,-9 0 0,9 0 0,-4-10 0,0 3 0,-2-14 0,-4 9 0,0-9 0,-1 9 0,1-10 0,0 5 0,-4 0 0,3-5 0,-9 5 0,4-6 0,-5 1 0,0-1 0,5 0 0,-4 0 0,4 0 0,-5 1 0,0-1 0,0 0 0,0 0 0,0 6 0,0-9 0,0 8 0,0-10 0,0 5 0,5 1 0,-4-1 0,5 0 0,-6 6 0,0 1 0,0 5 0,0 1 0,0 0 0,4 4 0,2 1 0,4 5 0,0 0 0,0 0 0,1 5 0,-1 0 0,1 11 0,0 8 0,0-5 0,1 15 0,-1-16 0,1 12 0,-1-8 0,1 7 0,0 2 0,0 6 0,0-6 0,0 5 0,0-12 0,-1-1 0,0-1 0,0-11 0,-1 5 0,1-6 0,-1 1 0,0-1 0,0 0 0,1 0 0,-1 6 0,1-4 0,-1 3 0,1-4 0,-1 4 0,1-3 0,-1 4 0,1-6 0,-1 0 0,0 0 0,0 1 0,1-1 0,-1 0 0,0 0 0,-4 1 0,3-6 0,-3 0 0,-1-5 0,0 0 0</inkml:trace>
  <inkml:trace contextRef="#ctx0" brushRef="#br0" timeOffset="3994">3064 869 24575,'-23'-5'0,"-3"-1"0,9-5 0,4 0 0,-7 0 0,7 5 0,-10-4 0,1 8 0,-1-3 0,6 5 0,-5-5 0,5 4 0,-6-4 0,6 5 0,-5 0 0,11 0 0,-11 0 0,5 0 0,0 0 0,1 0 0,0 0 0,4 0 0,-4 0 0,6 0 0,-1 0 0,1 4 0,0 2 0,4 4 0,-3 1 0,8-1 0,-9 6 0,9-5 0,-5 10 0,1-3 0,4-1 0,-4 4 0,0-4 0,4 0 0,-5 4 0,6-3 0,0-1 0,0 4 0,0-4 0,0 12 0,0-5 0,0 6 0,0-8 0,0 1 0,0-1 0,6 1 0,0 0 0,5-6 0,5 4 0,-5-9 0,11 9 0,-5-9 0,5 4 0,1-4 0,0-1 0,-1 0 0,8 1 0,-6 0 0,5-1 0,-6-4 0,-1 3 0,1-9 0,-1 4 0,1 0 0,0-4 0,-1 9 0,-5-4 0,5 0 0,-5 4 0,0-4 0,-1 4 0,-1 1 0,-2 5 0,3 2 0,-5 4 0,1 7 0,-1-4 0,-4 27 0,3-24 0,-8 24 0,3-28 0,-5 6 0,0-8 0,0 1 0,0-6 0,0 4 0,0-9 0,0 4 0,0-6 0,0 0 0,0 0 0,-5 1 0,-1-6 0,-10 5 0,4-9 0,-9 9 0,9-9 0,-4 4 0,1-5 0,3 0 0,-10 0 0,0 0 0,-1 0 0,-5 0 0,5 0 0,6 0 0,-4 0 0,3 0 0,-4 0 0,4-4 0,2 3 0,6-9 0,0 9 0,-1-3 0,1 4 0,4-5 0,-3 4 0,3-4 0,0 1 0,-3 2 0,3-2 0,1-1 0,0-1 0,5 1 0,0 0 0</inkml:trace>
  <inkml:trace contextRef="#ctx0" brushRef="#br0" timeOffset="6306">3741 1293 24575,'23'0'0,"3"0"0,-3 0 0,1 0 0,6 0 0,-8 0 0,7 0 0,-4 0 0,4 0 0,0 0 0,-10 0 0,8 0 0,-3 0 0,0 0 0,0 0 0,-3 0 0,-4 0 0,6 0 0,-6 0 0,-1 0 0,-6 0 0,0-5 0,0 4 0,1-8 0,-1 3 0,0 0 0,0-3 0,0 3 0,1-4 0,-1 0 0,1-6 0,-1 4 0,1-10 0,0 11 0,0-11 0,0-1 0,1-2 0,-1-4 0,1 6 0,-1 0 0,-5 1 0,-1-1 0,-5 0 0,0 0 0,0 0 0,0 1 0,0 4 0,0-3 0,-5 4 0,-1-1 0,-5-3 0,-5 9 0,-2-5 0,0 1 0,-3 3 0,3-4 0,-9 1 0,3 4 0,-4-4 0,6 4 0,-1 1 0,0-1 0,-6 6 0,4-4 0,-10 8 0,10-8 0,-4 9 0,0-4 0,4 5 0,-4 0 0,6 0 0,0 0 0,6 0 0,-4 0 0,9 0 0,-10 0 0,5 0 0,0 0 0,-15 10 0,18-3 0,-12 14 0,10-4 0,3 6 0,-4 0 0,6-1 0,-1 1 0,1-1 0,-1 1 0,6 0 0,-4-1 0,9 1 0,-10 0 0,10-6 0,-4 4 0,5-4 0,0 6 0,-5-1 0,4-4 0,-4 3 0,5-4 0,0 0 0,0 4 0,0 6 0,0-1 0,0 6 0,0-3 0,0-4 0,0 4 0,0-7 0,0 8 0,5-6 0,6 5 0,2 0 0,8-5 0,-2 5 0,4 0 0,0-4 0,2 10 0,4-9 0,-3 9 0,11-1 0,-11-3 0,13 7 0,-14-7 0,7 8 0,-8-8 0,11 9 0,-9-15 0,8 4 0,-12-13 0,1-4 0,0-1 0,-1 0 0,1-4 0,0-2 0,-1-5 0,-5 0 0,5 0 0,-5 0 0,0 0 0,-1 0 0,-6 0 0,5 0 0,-3-5 0,4 4 0,-6-8 0,10-2 0,-7-1 0,7 1 0,-9 2 0,-1 3 0,0 0 0,0-3 0,1 3 0,-1 1 0,0-5 0,0 9 0,1-3 0,-1 4 0,0-5 0,0 4 0,0-4 0,-4 1 0,3 3 0,-8-4 0,4 5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7T14:39:01.302"/>
    </inkml:context>
    <inkml:brush xml:id="br0">
      <inkml:brushProperty name="width" value="0.2" units="cm"/>
      <inkml:brushProperty name="height" value="0.2" units="cm"/>
      <inkml:brushProperty name="color" value="#E71224"/>
    </inkml:brush>
  </inkml:definitions>
  <inkml:trace contextRef="#ctx0" brushRef="#br0">4009 1 24575,'0'38'0,"0"-1"0,0 13 0,0-6 0,0 17 0,0-10 0,0-1 0,-6-8 0,4 7 0,-13-8 0,14 11 0,-14-2 0,12-7 0,-4-4 0,-1 1 0,-1 2 0,-8 8 0,1-7 0,6 4 0,-4-4 0,5-1 0,-7-3 0,6 1 0,-3-8 0,5 8 0,-2-9 0,-4 9 0,5-7 0,-7 16 0,-9-9 0,6 12 0,-6-1 0,9-1 0,-2 0 0,1 12 0,-1-9 0,0 8 0,2-10 0,-9-1 0,-2 0 0,-7 2 0,8-1 0,-7-1 0,8 0 0,-3 1 0,-2-9 0,11-2 0,-2-9 0,6-8 0,6 6 0,-4-13 0,6 6 0,-1-8 0,-6 7 0,6-6 0,-14 21 0,6-12 0,-5 6 0,-2-1 0,7-6 0,-7 8 0,8 1 0,-7-2 0,4-7 0,-10 7 0,11-15 0,-11 15 0,11-15 0,-5 7 0,9-9 0,-2 1 0,7 1 0,-5-2 0,5 1 0,-5 0 0,4 1 0,4-2 0,5-11 0,0-24 0,0-14 0,0-10 0,0-3 0,0 8 0,0-11 0,0 2 0,0-2 0,-16-8 0,12 15 0,-21-13 0,17 24 0,-9-6 0,1 9 0,1-1 0,-1 1 0,1 8 0,0-6 0,0 13 0,0-13 0,0 18 0,7-8 0,-5 11 0,12-5 0,-6 49 0,15 3 0,2 35 0,9-3 0,-1-7 0,8 10 0,-6-10 0,6 7 0,-10-18 0,2-1 0,-2-3 0,-6-16 0,4 6 0,-6-8 0,1-7 0,4-3 0,-12-7 0,11 0 0,-9-1 0,9 2 0,-11-1 0,12-6 0,-5-3 0,6-5 0,-1 0 0,1 0 0,8 0 0,1 0 0,8 0 0,9 0 0,2 0 0,-1 0 0,8-6 0,-7 3 0,-1-12 0,0 14 0,-11-6 0,-7 7 0,-1 0 0,-9-7 0,1 6 0,1-5 0,-1-1 0,-1 6 0,1-11 0,8 2 0,-6-3 0,4-2 0,-5 1 0,-1 6 0,0 1 0,-6 1 0,-3-2 0,2-5 0,-6-2 0,6 1 0,-7 6 0,0 1 0</inkml:trace>
  <inkml:trace contextRef="#ctx0" brushRef="#br0" timeOffset="1">2234 3571 24575,'-24'46'0,"-1"-6"0,-20 21 0,11-24 0,-20 27 0,20-38 0,-10 23 0,11-14 0,-1 16 0,-7-8 0,13-3 0,-10-16 0,14 6 0,-7-14 0,0 14 0,-9-5 0,6 6 0,-27 14 0,24-17 0,-26 25 0,20-25 0,-12 24 0,3-15 0,9 5 0,-6-9 0,16-2 0,-8 2 0,11-2 0,-1-8 0,6 15 0,-5-12 0,13 14 0,-13-9 0,12 1 0,-4-2 0,-1 1 0,7-8 0,-6 6 0,7-6 0,0 1 0,-1 5 0,-6 8 0,5-3 0,-6 11 0,8-15 0,-1 1 0,-6 0 0,4-1 0,-5 2 0,1-1 0,5-1 0,-12 1 0,11-7 0,-10 4 0,11-12 0,-4 6 0,7-8 0,0 0 0,-1-1 0,2 2 0,5-1 0,-5-7 0,5-1 0,-5-6 0,-2 0 0,0-13 0,1 3 0,6-20 0,-6 7 0,6-8 0,-7 8 0,-1-6 0,1 4 0,6-5 0,-4-1 0,5 7 0,-9-5 0,9 6 0,-5-8 0,4-1 0,-7 1 0,1 1 0,0 5 0,7 4 0,-6 7 0,13 0 0,-5 42 0,13-3 0,3 39 0,7-2 0,1-9 0,-1 8 0,0-10 0,0-9 0,-1-3 0,-1-7 0,0-2 0,0-7 0,0-1 0,-8-9 0,5 1 0,-4-6 0,6-1 0,1-7 0,-2 0 0,9 0 0,1 0 0,7 0 0,2 0 0,7-8 0,3-2 0,9-6 0,-1-2 0,1 0 0,10 1 0,-8 0 0,0 6 0,-5-4 0,-15 14 0,6-7 0,-8 1 0,-7 6 0,-3-6 0,-7 7 0,0 0 0,7-7 0,-4 4 0,5-9 0,-2 9 0,-4-2 0,6-2 0,-8 6 0,-1-11 0,1 10 0,1-5 0,-8 1 0,0-1 0,-2-8 0,-3 8 0,4 0 0</inkml:trace>
  <inkml:trace contextRef="#ctx0" brushRef="#br0" timeOffset="2">107 6574 24575,'0'50'0,"0"16"0,0 11 0,0-2 0,0-4 0,0-7 0,0-1 0,0-2 0,0 0 0,0-17 0,0 25 0,0-25 0,0 17 0,0 1 0,0-19 0,0 8 0,0-12 0,0-6 0,0 8 0,0-18 0,0 6 0,0-6 0,0 8 0,0-1 0,8 10 0,1-6 0,14 5 0,-5 1 0,5 2 0,1 8 0,-5 12 0,14-9 0,-14 7 0,6 1 0,-8-8 0,1 18 0,0-7 0,-1 0 0,1-4 0,-8 1 0,5-8 0,-6 18 0,1-18 0,6 20 0,-6-20 0,1 18 0,-5-18 0,3 8 0,-8-11 0,14-7 0,-14-4 0,6-9 0,-7 2 0,0-9 0,0-1 0,0-9 0,0 1 0,-7-6 0,-8-1 0,-8-14 0,-8-9 0,-2-17 0,2 0 0,-2-16 0,-9 4 0,6 3 0,-7-8 0,11 15 0,0-4 0,2 8 0,-2 1 0,8 5 0,3 3 0,6 9 0,2 5 0,5-5 0,-5 12 0,12 1 0,1 15 0,15 8 0,10 8 0,7 9 0,9 3 0,16 13 0,-9-11 0,15 10 0,-18-12 0,9 13 0,1-9 0,-12-7 0,-3-14 0,-9-4 0,-8-7 0,6 0 0,-13-7 0,5-1 0,-6-7 0,-2 0 0,9 0 0,-6-22 0,8 2 0,-8-28 0,0 6 0,1 0 0,-1-7 0,-1 16 0,3-16 0,-3 15 0,0 3 0,1 1 0,-2 6 0,2-7 0,-1 8 0,-1 1 0,1 8 0,-2 6 0,1-4 0,-1 4 0,1 0 0,-6-5 0,-1 5 0,-1-5 0,-5-2 0,6 8 0,-7 0 0</inkml:trace>
  <inkml:trace contextRef="#ctx0" brushRef="#br0" timeOffset="3">883 10743 24575,'70'29'0,"14"36"0,-30-38 0,25 58 0,-34-62 0,19 40 0,-12-35 0,4 16 0,-3-1 0,7-6 0,-13 14 0,15-21 0,-8 21 0,10-2 0,-23-1 0,20 15 0,-22-18 0,15 11 0,-8-3 0,5-8 0,-16 4 0,14-14 0,-13 14 0,17 7 0,-16-3 0,1 22 0,-4-12 0,4 13 0,2-1 0,6-8 0,-11 4 0,1-18 0,-2 8 0,9-9 0,-6 0 0,27 13 0,-5-6 0,1 5 0,15 4 0,-29-22 0,19 18 0,-11-19 0,12 12 0,-8-1 0,8 1 0,-11-1 0,-2-9 0,3 6 0,-6-18 0,6 18 0,-5-16 0,2 5 0,-3-8 0,11 2 0,-7-2 0,7 1 0,-1-1 0,16 17 0,-9-13 0,6 11 0,-22-15 0,-1 0 0,-8-3 0,-2-5 0,0 4 0,-8-12 0,17 7 0,-16-10 0,6 1 0,1 0 0,-7-1 0,16 3 0,-7-2 0,0-1 0,6 3 0,-6-2 0,0 1 0,-2-2 0,-10 8 0,23 1 0,-23 8 0,22-8 0,-36-2 0,13-7 0,-13-1 0,6 1 0,-9-2 0,1 1 0,1-6 0,-1 4 0,-1-10 0,-4-9 0,-4-11 0,-5-21 0,-7-4 0,-2-8 0,-16 0 0,-2 1 0,0-11 0,-5 7 0,5-7 0,-7 9 0,0 2 0,8 8 0,1-7 0,10 23 0,-1-11 0,1 26 0,7-8 0,-4 11 0,10 13 0,4 16 0,6 20 0,10 10 0,-2 0 0,2-1 0,-2 1 0,0-1 0,2 2 0,-2-11 0,1-2 0,-9-8 0,6 1 0,-13-9 0,6-1 0,-7-9 0,0 1 0,0 0 0,0 1 0,0-2 0,0 1 0,0 0 0,0-1 0,0 2 0,-6-8 0,-2 5 0,-14-2 0,-1-3 0,-8 6 0,-1-10 0,1 11 0,0-6 0,1 0 0,-1-1 0,-1-1 0,1-3 0,-9 11 0,8-11 0,-9 10 0,11-5 0,-2 9 0,1-2 0,0 0 0,-9 1 0,8 0 0,-9-1 0,17 9 0,-5-8 0,4 7 0,2-8 0,1-1 0,8-1 0,-1 2 0,2-1 0,-1 0 0,-1-6 0,7 4 0,-4-11 0,4 6 0,-6-7 0,6 0 0,2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17:51.562"/>
    </inkml:context>
    <inkml:brush xml:id="br0">
      <inkml:brushProperty name="width" value="0.05" units="cm"/>
      <inkml:brushProperty name="height" value="0.05" units="cm"/>
      <inkml:brushProperty name="color" value="#008C3A"/>
    </inkml:brush>
  </inkml:definitions>
  <inkml:trace contextRef="#ctx0" brushRef="#br0">2616 1 24575,'-14'0'0,"-6"0"0,5 0 0,-13 0 0,6 0 0,-7 0 0,-18 0 0,13 0 0,-31 0 0,14 0 0,-1 0 0,-13 0 0,23 0 0,-15 0 0,17 0 0,3 0 0,0 0 0,5 6 0,-13-4 0,5 4 0,0-6 0,-5 7 0,5-5 0,-8 5 0,9-7 0,-7 0 0,7 7 0,-1-5 0,-6 5 0,7-7 0,-1 0 0,-6 0 0,15 0 0,-15 0 0,7 0 0,-1 0 0,-5 0 0,5 0 0,1 0 0,1 0 0,1 0 0,5 0 0,-5 0 0,8 6 0,-9-4 0,7 4 0,-6 1 0,7-5 0,-12 10 0,10-4 0,-10 7 0,13-7 0,-1 5 0,8-6 0,-5 8 0,5-8 0,0 5 0,-6-4 0,13 0 0,-12 4 0,12-10 0,-13 5 0,13-2 0,-5-3 0,7 4 0,-1-1 0,1-3 0,0 4 0,-1 0 0,1-5 0,0 11 0,0-11 0,-1 11 0,1-11 0,0 11 0,-1-5 0,1 6 0,0-6 0,5 5 0,-3-5 0,9 7 0,-4-1 0,0 0 0,5 0 0,-5 0 0,6 0 0,-6 0 0,5 7 0,-5 2 0,6 7 0,0 0 0,0 8 0,-7-6 0,5 15 0,-4-15 0,6 15 0,0-15 0,0 14 0,-7-14 0,6 15 0,-6-15 0,7 14 0,0-5 0,0 7 0,0 1 0,0 0 0,0-1 0,-7 1 0,5 9 0,-5-7 0,7 7 0,0-9 0,0 9 0,0-7 0,0 7 0,0 1 0,0-8 0,0 38 0,0-33 0,0 23 0,0-20 0,0-8 0,0 7 0,0-9 0,0-1 0,0 1 0,0-1 0,0 1 0,0 0 0,0-1 0,0 1 0,0 0 0,0-1 0,0 1 0,0-1 0,0 1 0,0 9 0,0-7 0,0 8 0,0-11 0,0 1 0,0 21 0,0-16 0,0 7 0,0-14 0,0-15 0,0 14 0,0-14 0,-6 7 0,4-1 0,-5-6 0,7 6 0,0 0 0,-6-6 0,4 7 0,-4-1 0,6-6 0,0 15 0,-7-7 0,5 0 0,-5 7 0,7-15 0,0 14 0,0-5 0,0-1 0,0 28 0,0-23 0,0 25 0,0-21 0,0-1 0,0-7 0,0 5 0,0-5 0,0 7 0,0 1 0,0-1 0,0 11 0,0-8 0,0 7 0,0 0 0,0-7 0,0 7 0,0-9 0,0 0 0,0-1 0,0 1 0,7 0 0,2 20 0,-1-15 0,-1 16 0,1-21 0,-7-9 0,6 7 0,-7-15 0,0 6 0,0-8 0,7 0 0,-6 0 0,6 0 0,-7 0 0,0 0 0,0-7 0,0 5 0,0-12 0,0 12 0,0-5 0,0 7 0,0 0 0,6-7 0,-5 5 0,5-5 0,-6 0 0,0 5 0,6-6 0,-5 0 0,5-2 0,-6-6 0,0 0 0,6-5 0,1-3 0,6-5 0,0 0 0,0 0 0,1 0 0,-1 0 0,0 0 0,0 0 0,0 0 0,0 0 0,0 0 0,0 0 0,7 0 0,-5 0 0,5 0 0,1 0 0,0 0 0,1 0 0,-1 0 0,-1 0 0,-5 0 0,5 0 0,0 0 0,-5 0 0,12 0 0,-12 0 0,12 0 0,-12 0 0,12 0 0,-12 0 0,12 0 0,-12 0 0,12 0 0,-12 0 0,12 0 0,-12 0 0,12 0 0,-12 0 0,5 0 0,0 0 0,-5-5 0,13 3 0,-14-4 0,7 6 0,-8 0 0,0 0 0,0-6 0,0 5 0,0-5 0,0 6 0,0 0 0,0 0 0,0 0 0,1 0 0,-1 0 0,0 0 0,0 0 0,0 0 0,0 0 0,0 0 0,0 0 0,0 0 0,0 0 0,0 0 0,1 0 0,-1 0 0,0 0 0,0 0 0,0 0 0,-6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5:27.903"/>
    </inkml:context>
    <inkml:brush xml:id="br0">
      <inkml:brushProperty name="width" value="0.2" units="cm"/>
      <inkml:brushProperty name="height" value="0.2" units="cm"/>
      <inkml:brushProperty name="color" value="#E71224"/>
    </inkml:brush>
  </inkml:definitions>
  <inkml:trace contextRef="#ctx0" brushRef="#br0">69 0 24575,'0'23'0,"0"6"0,0-5 0,0 5 0,0-6 0,0-1 0,0 1 0,0 0 0,0-1 0,0-5 0,0 5 0,0-5 0,-5 5 0,4 1 0,-4 0 0,5-1 0,0 1 0,0 0 0,0-6 0,0 4 0,0-4 0,0 0 0,0-1 0,0 0 0,0 1 0,0 0 0,0 4 0,-5-4 0,3 6 0,-3 0 0,5-1 0,0 1 0,0 0 0,0-1 0,0 1 0,0-1 0,0 1 0,0 0 0,0-1 0,-5 1 0,4 6 0,-4-10 0,5 15 0,0-15 0,-5 10 0,3-12 0,-3 11 0,5-10 0,-5 12 0,4-8 0,-4 1 0,5 6 0,0-5 0,-5 5 0,4-6 0,-5 16 0,6-12 0,0 12 0,0-22 0,0 4 0,0-3 0,0 4 0,0 7 0,0-4 0,0 4 0,0 0 0,0-5 0,0 12 0,0-12 0,0 5 0,0 0 0,0-10 0,0 9 0,0-11 0,0 0 0,0-1 0,0-6 0,5 10 0,-4-7 0,4 7 0,-1-14 0,2-2 0,4-4 0,-4 10 0,-2 9 0,-4 6 0,0 10 0,0-4 0,0 6 0,0 0 0,5-6 0,-3 5 0,8-5 0,-8-1 0,8-1 0,-9 0 0,4-4 0,-5 10 0,5-10 0,-3 10 0,3-11 0,0 6 0,-4-8 0,4 1 0,0-1 0,-4 1 0,4 0 0,0-6 0,-4 4 0,4-9 0,0 9 0,-4-9 0,9 9 0,-9-4 0,4 6 0,0-1 0,-4 1 0,10-1 0,-10 1 0,4-6 0,0 4 0,-4-3 0,9 4 0,-9 1 0,10-1 0,-10 1 0,4 6 0,-5-5 0,0 22 0,0-13 0,0 8 0,0-12 0,0 0 0,0-4 0,0 4 0,0 0 0,0-5 0,0 5 0,0-6 0,0 0 0,0-1 0,0 1 0,0-1 0,0 8 0,0 0 0,0 1 0,0 5 0,0-12 0,0 11 0,0-10 0,0 4 0,0-7 0,0-4 0,0-3 0,0 6 0,0-3 0,0 3 0,0-5 0,0-6 0,0 1 0,0-1 0,0 0 0,4-4 0,2-2 0,0 20 0,-2 15 0,-4 17 0,0 7 0,0-9 0,0 0 0,0 9 0,-6 1 0,4 9 0,-4 1 0,6-10 0,0-1 0,0-17 0,0 7 0,0-14 0,0 6 0,0-8 0,0-7 0,0 6 0,0-12 0,0 5 0,0 1 0,0-6 0,0 11 0,0-10 0,0 10 0,0-4 0,0 0 0,0-2 0,0-7 0,0 1 0,0-6 0,0 4 0,0-3 0,0 4 0,0 1 0,0-1 0,0 1 0,0 6 0,0-5 0,0 12 0,0-12 0,0 5 0,0-6 0,0 0 0,0-1 0,0 1 0,5 0 0,-4-1 0,9 7 0,-8-4 0,13 14 0,-7-14 0,3 8 0,-1-11 0,-3 1 0,4 6 0,1 2 0,1 13 0,-6-5 0,5 14 0,-4-7 0,5 8 0,0-7 0,-6 5 0,5-13 0,-5 14 0,0-14 0,-1 5 0,-6-6 0,0-1 0,0-6 0,0 4 0,0-11 0,0 5 0,0 4 0,0-13 0,0 11 0,0-19 0,0 3 0,0 1 0,0 8 0,0 14 0,0 1 0,0 6 0,0 0 0,0 1 0,0 8 0,0 0 0,0 0 0,0 1 0,0-1 0,0 0 0,0 0 0,0 0 0,0 0 0,0 0 0,0-7 0,0 5 0,0-5 0,0-1 0,0 6 0,0-12 0,0 4 0,0-7 0,0-6 0,0 5 0,0-12 0,0 12 0,0-12 0,0 11 0,0-10 0,0 10 0,0-10 0,0 10 0,0-11 0,0 12 0,0-12 0,0 12 0,0-5 0,0-1 0,0 6 0,0-5 0,0-1 0,-6 22 0,5-17 0,-5 13 0,6-13 0,0-11 0,-5 12 0,3-12 0,-3 5 0,5 0 0,0-4 0,0 4 0,0 0 0,0-5 0,0 5 0,0-6 0,0 6 0,0-5 0,0 5 0,0-6 0,0 0 0,0-1 0,0 1 0,0 0 0,0-1 0,0 11 0,0-8 0,0 8 0,0-11 0,0 8 0,0-6 0,0-1 0,0-1 0,0-5 0,0 0 0,0 4 0,0-9 0,0 9 0,0-9 0,0 9 0,0-10 0,0 11 0,0-11 0,0 11 0,0-11 0,0 10 0,0-9 0,0 9 0,0-4 0,5 11 0,-4-5 0,4 5 0,0-11 0,-4 4 0,3-9 0,-4 9 0,0-10 0,0 5 0,0-6 0,0 1 0,0-1 0,0 0 0,5 0 0,-4 1 0,4-1 0,-5 0 0,0 0 0,4 1 0,-3 4 0,4-3 0,-5 9 0,4 1 0,-3-4 0,4 2 0,-5-4 0,0-4 0,5 3 0,-4 1 0,3-4 0,-4 4 0,0-6 0,0 0 0,5 0 0,-4 0 0,3 1 0,-4-1 0,0 0 0,0 0 0,0 1 0,0-1 0,0 0 0,0 0 0,0 1 0,0 4 0,0-3 0,0 4 0,0-1 0,0-3 0,0 4 0,0-6 0,0 0 0,0 0 0,0 1 0,5-6 0,1 0 0,-1-1 0,0 8 0,-5 5 0,4 0 0,8-1 0,-1-6 0,5 1 0,-6-1 0,1 1 0,-1-1 0,0 0 0,0 0 0,0 1 0,1-1 0,-1 0 0,0 0 0,0 1 0,1-1 0,-1-5 0,-4 5 0,3-9 0,-8 8 0,8-8 0,-3 3 0,-1 1 0,4 1 0,-3-1 0,4 4 0,0-7 0,1 7 0,-1-8 0,-4 8 0,3-8 0,-4 8 0,6-3 0,-1 4 0,0 0 0,0-4 0,-4 3 0,3-3 0,-3 4 0,4 0 0,0 0 0,-4 1 0,3-1 0,-3 0 0,4 0 0,0 1 0,0-6 0,-4 4 0,3-7 0,-3 7 0,4-8 0,0 3 0,-4 1 0,3-4 0,-3 8 0,4-8 0,0 8 0,0-3 0,1 0 0,-1 3 0,0-4 0,0 1 0,1 3 0,-1-3 0,0 0 0,0 3 0,1-8 0,-1 8 0,0-8 0,0 8 0,0-8 0,1 8 0,-1-7 0,0 2 0,0 1 0,1-4 0,-1 8 0,0-3 0,0-1 0,6 5 0,-4-9 0,3 9 0,-4-5 0,-1 1 0,0 3 0,0-8 0,1 8 0,-1-8 0,0 9 0,0-9 0,1 8 0,-1-8 0,0 8 0,0-8 0,0 4 0,1-1 0,-1-3 0,0 4 0,0 0 0,1-4 0,-1 3 0,0-4 0,0 5 0,1-4 0,-1 8 0,0-8 0,0 8 0,0-8 0,1 8 0,-1-7 0,5 11 0,-4-11 0,4 12 0,-5-8 0,0 4 0,6 1 0,-4-1 0,3 1 0,1 0 0,-4-1 0,9 1 0,-9-5 0,9 4 0,-9-4 0,3 4 0,1 1 0,-4-5 0,9 4 0,-10-9 0,5 9 0,0-4 0,-4 4 0,3-3 0,-4 2 0,3-4 0,3 6 0,5 0 0,-5-5 0,4 4 0,-4-3 0,1-1 0,3 4 0,-10-9 0,5 9 0,0-9 0,-5 8 0,5-8 0,-6 4 0,1-1 0,-1-3 0,0 4 0,0-5 0,1 0 0,-1 4 0,0-2 0,0 2 0,1-4 0,-1 0 0,5 0 0,-4 5 0,4-4 0,-5 3 0,6-4 0,-5 0 0,5 0 0,0 0 0,-5 0 0,5 0 0,0 0 0,-5 0 0,11 0 0,-5 5 0,0-3 0,4 3 0,-4-5 0,6 0 0,-6 0 0,4 0 0,-4 0 0,6 5 0,4-4 0,-3 4 0,3-5 0,-4 0 0,6 0 0,-5 0 0,5 0 0,-6 0 0,6 0 0,-5 0 0,5 0 0,1 5 0,-6-3 0,11 3 0,-10-5 0,4 5 0,-7-3 0,1 3 0,6-5 0,-5 0 0,6 0 0,-8 5 0,-5-4 0,5 4 0,5-5 0,-2 0 0,8 0 0,-16 0 0,4 5 0,-4-4 0,6 4 0,-6 0 0,4-4 0,-4 4 0,6 0 0,-6-4 0,4 4 0,-4 0 0,6-4 0,0 9 0,-1-9 0,1 5 0,0-1 0,-6-4 0,4 4 0,-4 0 0,10-4 0,-3 4 0,-2-5 0,-1 0 0,-4 0 0,0 0 0,4 0 0,-3 0 0,4 0 0,1 0 0,-1 0 0,1 0 0,0 0 0,-1 0 0,1 0 0,0 0 0,-6 0 0,4 0 0,-4 0 0,6 0 0,-1 0 0,1-5 0,4-1 0,-3-1 0,3 2 0,-10 1 0,5 2 0,-5-2 0,0 4 0,4 0 0,-9-5 0,9 4 0,-10-4 0,5 5 0,-6-4 0,6 3 0,-4-4 0,4 5 0,-6 0 0,6-5 0,-5 4 0,10-4 0,-9 0 0,9 4 0,-4-9 0,1 9 0,7-14 0,-6 13 0,8-13 0,-5 13 0,1-8 0,-6 4 0,4-5 0,-3 0 0,11-1 0,-5 0 0,5 1 0,-12 0 0,4-1 0,-3 1 0,4 0 0,1-1 0,-1 6 0,1-4 0,0 3 0,-6-4 0,4 5 0,-9-3 0,9 3 0,-9-5 0,8 0 0,-9 5 0,4-3 0,-5 8 0,0-8 0,6 8 0,-4-9 0,4 9 0,-6-3 0,0-1 0,0 4 0,0-8 0,1 8 0,-1-4 0,0 0 0,0 4 0,1-3 0,-1 4 0,0 0 0,0-5 0,1 4 0,-1-4 0,0 5 0,0 0 0,5-4 0,-4 2 0,4-7 0,-5 8 0,1-4 0,-1 5 0,6 0 0,-5-4 0,5 3 0,-6-4 0,0 5 0,1 0 0,-1-5 0,0 4 0,0-3 0,1 4 0,-1-5 0,0 4 0,0-8 0,1 7 0,-1-2 0,-5-1 0,5 4 0,-5-8 0,5 8 0,1-9 0,-1 9 0,6-8 0,-5 7 0,5-7 0,0 7 0,-5-7 0,11 8 0,-11-4 0,10 0 0,-3 4 0,-1-9 0,4 9 0,-9-3 0,9-2 0,-10 1 0,11-2 0,-11 3 0,5 4 0,-1-5 0,-4 4 0,4-4 0,-5 1 0,0 3 0,1-4 0,-1 0 0,0 4 0,0-8 0,1 8 0,4-9 0,-3 4 0,9 0 0,-4-4 0,6 9 0,0-9 0,-1 8 0,1-8 0,-6 9 0,4-9 0,-9 8 0,9-3 0,-9 1 0,9 3 0,-9-4 0,9 0 0,1 4 0,-4-4 0,8-1 0,-15 5 0,5-9 0,0 9 0,-5-8 0,5 8 0,-6-8 0,1 3 0,-1 0 0,5-4 0,-3 9 0,4-9 0,-6 5 0,0-1 0,1-3 0,4 7 0,-3-7 0,4 8 0,-6-8 0,6 8 0,5-9 0,-2 9 0,1-4 0,-4 0 0,-5 3 0,10-3 0,-9 1 0,9 2 0,-9-2 0,4-1 0,-6 4 0,6-4 0,-5 1 0,5 3 0,-6-9 0,0 9 0,1-8 0,-1 8 0,0-8 0,0 7 0,1-2 0,-1-1 0,0-1 0,0 1 0,1-5 0,-1 9 0,0-8 0,0 3 0,0 1 0,1-5 0,-1 5 0,0-1 0,0 1 0,-4 0 0,3 4 0,-8-8 0,8 3 0,-3-4 0,4 0 0,1 4 0,-1-3 0,0 3 0,0 0 0,0-3 0,1 8 0,-6-9 0,5 9 0,-9-8 0,3-9 0,-4-1 0,0-10 0,0 6 0,6-6 0,0 5 0,6-6 0,-1 8 0,1-1 0,-6 0 0,4 0 0,-9 0 0,4 6 0,0-4 0,-4 9 0,4-9 0,-5 9 0,0-4 0,0 6 0,0-1 0,0 1 0,0-6 0,0 4 0,0-4 0,0 0 0,0 4 0,0-9 0,0 9 0,0-9 0,0 9 0,0-14 0,0 13 0,0-13 0,0 14 0,0-9 0,0 4 0,0-1 0,0-3 0,0 4 0,0-6 0,0-6 0,0 4 0,0-4 0,0 6 0,0-6 0,0 5 0,0-6 0,0 8 0,0-8 0,0 6 0,0-5 0,0 6 0,0 0 0,0 0 0,0-10 0,0 8 0,0-8 0,0 10 0,0 0 0,0 1 0,0-1 0,0 0 0,0 0 0,0 1 0,0-1 0,0 0 0,0-6 0,0 4 0,0-10 0,0 4 0,0 0 0,0-5 0,0 12 0,0-12 0,0 11 0,0-4 0,0 6 0,0 1 0,0-6 0,0 4 0,0-3 0,0 10 0,0-5 0,0 5 0,0-6 0,0 0 0,0 1 0,0-1 0,0 0 0,0 0 0,0-6 0,0 10 0,0-9 0,0 4 0,0 0 0,0-5 0,0 6 0,0 6 0,0-5 0,0 5 0,0-12 0,0 4 0,0-14 0,0 7 0,0-2 0,0-2 0,0 11 0,0-10 0,0 10 0,0-11 0,0 12 0,0-5 0,0 0 0,0 4 0,0-4 0,0 0 0,0 10 0,0-9 0,0 11 0,0-6 0,0 0 0,0 0 0,0 0 0,0 1 0,0-11 0,0 13 0,0-12 0,0 15 0,0 0 0,0 1 0,0 5 0,5 1 0,1 4 0,-1-15 0,0 0 0,-5-24 0,0-1 0,0-17 0,5 14 0,3-12 0,5 14 0,0 1 0,0-7 0,-6 21 0,5-12 0,-11 13 0,5 1 0,-1-6 0,-3 11 0,3-4 0,-5 0 0,0 4 0,0-4 0,0 6 0,0 1 0,0 4 0,0-10 0,0 10 0,0-12 0,0 8 0,0-8 0,0 6 0,0-5 0,0 6 0,0 0 0,0 0 0,0 0 0,0 1 0,0-1 0,0 0 0,0 0 0,0 0 0,0 1 0,-6-8 0,5 6 0,-5-5 0,6 6 0,0 0 0,0 0 0,0-6 0,0 5 0,-5-6 0,4 8 0,-4-1 0,5 0 0,-6-16 0,5 12 0,-5-19 0,6 21 0,0-4 0,0 6 0,0 1 0,0-1 0,0 6 0,0-5 0,0 5 0,0-6 0,0 0 0,0 6 0,0-4 0,0 3 0,0-4 0,0 4 0,0-3 0,0-3 0,0-17 0,0 8 0,0-13 0,0 21 0,0-10 0,0 10 0,0-4 0,0 0 0,0 4 0,0-10 0,0 4 0,0 0 0,0-5 0,0 12 0,0-12 0,0 5 0,0-6 0,0-1 0,0 7 0,0-4 0,0 4 0,0-7 0,0 1 0,0 6 0,0-5 0,0 6 0,0-18 0,0 8 0,0-1 0,0 5 0,0 12 0,0-12 0,0 12 0,0-12 0,0 12 0,0-12 0,0 12 0,0-6 0,0 1 0,0 5 0,0-6 0,0 8 0,0-1 0,0 5 0,0-3 0,0 9 0,0-9 0,5 9 0,1-4 0,4 6 0,5-5 0,-8 3 0,2-22 0,-9-1 0,0-19 0,0-1 0,0 1 0,0 0 0,0 7 0,0 2 0,0 0 0,0 6 0,0-6 0,0 8 0,0 6 0,0-5 0,0 12 0,0-5 0,0-1 0,0 6 0,0-5 0,0 6 0,0-6 0,0 10 0,0-9 0,0 11 0,0-6 0,0 0 0,0 6 0,0-5 0,0 5 0,0 0 0,0-5 0,0 5 0,0-6 0,0 1 0,0-1 0,0 0 0,0 0 0,0 0 0,0 1 0,0-1 0,0 0 0,0 0 0,0 0 0,0 1 0,0-1 0,0 0 0,0 0 0,0 0 0,0 6 0,0-11 0,0 9 0,0-10 0,0-10 0,0 12 0,0-19 0,0 22 0,0-6 0,0 7 0,0-6 0,0 5 0,5-5 0,-4-1 0,4 6 0,-5-12 0,0 12 0,5-12 0,-3 12 0,3-6 0,1 1 0,-5 5 0,5-12 0,-1 11 0,-4-27 0,4 24 0,-5-25 0,5 29 0,-4-12 0,4 12 0,-5-6 0,0 1 0,0-2 0,0 0 0,0-4 0,0 10 0,0-4 0,0 6 0,0 0 0,0 1 0,0-1 0,0 0 0,5 6 0,-4-5 0,4 5 0,-5-6 0,0 0 0,4 6 0,-3-9 0,4 8 0,-5-4 0,0 0 0,0 11 0,0-11 0,0 10 0,0-9 0,0 9 0,0-9 0,0 9 0,0-4 0,5 0 0,-4 5 0,4-5 0,-5 0 0,0 4 0,0-4 0,0 6 0,0-6 0,0 4 0,0-4 0,5 6 0,-4-1 0,3-5 0,-4 5 0,0-15 0,0 7 0,5-3 0,-4 1 0,4 9 0,-5-4 0,0 6 0,0-1 0,0 1 0,0 0 0,0-1 0,0 1 0,0 0 0,0-1 0,4 1 0,-3-1 0,4-4 0,-5 3 0,0-4 0,0 5 0,0 1 0,0 0 0,0-6 0,4 4 0,-2-4 0,2 6 0,-4-6 0,5 4 0,-4-4 0,3 6 0,-4-1 0,5 1 0,-4 0 0,4-1 0,-5 1 0,0-1 0,0 1 0,0 0 0,0-1 0,0 1 0,0 4 0,0 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19:08.388"/>
    </inkml:context>
    <inkml:brush xml:id="br0">
      <inkml:brushProperty name="width" value="0.05" units="cm"/>
      <inkml:brushProperty name="height" value="0.05" units="cm"/>
      <inkml:brushProperty name="color" value="#004F8B"/>
    </inkml:brush>
  </inkml:definitions>
  <inkml:trace contextRef="#ctx0" brushRef="#br0">2344 1 24575,'-21'0'0,"-9"0"0,-19 0 0,-1 0 0,-8 0 0,10 0 0,1 0 0,-11 0 0,-12 0 0,-3 7 0,-7 3 0,20 0 0,-7 5 0,7-5 0,0 6 0,3-6 0,9 4 0,0-5 0,1-1 0,-1 6 0,0-12 0,0 12 0,0-5 0,0 7 0,1-7 0,7 4 0,-6-11 0,7 11 0,-9-4 0,0 0 0,0 5 0,1-12 0,-1 5 0,8-1 0,-6-4 0,7 4 0,-9-6 0,0 0 0,9 0 0,-7 0 0,15 0 0,-7 0 0,1 0 0,6 0 0,0 0 0,4 0 0,5 0 0,-8 0 0,8 0 0,2 0 0,7 0 0,-1 0 0,1 0 0,0 0 0,5 6 0,2 9 0,6 15 0,0 9 0,0 9 0,0-1 0,0 11 0,0-8 0,0 17 0,0-8 0,0 1 0,0 7 0,0-8 0,0 11 0,0-1 0,0 0 0,0 0 0,0-9 0,0 7 0,0-8 0,8 11 0,-6-11 0,6 8 0,-8-17 0,0 17 0,7-17 0,-5 7 0,5 1 0,-7-8 0,7 7 0,-6-9 0,7-1 0,-8 1 0,0-1 0,0 1 0,0 0 0,0 9 0,0-7 0,0 7 0,0 0 0,7-7 0,-6 29 0,6-26 0,0 16 0,-5-22 0,5-8 0,-7-1 0,0-9 0,7 0 0,-6 0 0,6-7 0,-7-2 0,0 0 0,0-5 0,0 5 0,0-7 0,0 0 0,0-12 0,6 4 0,1-11 0,6 6 0,0 0 0,7 0 0,2 0 0,7 0 0,8 0 0,-6 0 0,15 0 0,-7 0 0,9 0 0,0 0 0,-1 0 0,1 0 0,-1 0 0,-7 0 0,5 0 0,-5 0 0,-1 0 0,7 0 0,-7 0 0,0 0 0,-2 0 0,-8 0 0,-7 0 0,6 0 0,-7 0 0,1 0 0,6 0 0,-14 0 0,7 0 0,-8 0 0,0 0 0,0 0 0,0 0 0,0 0 0,-6 0 0,-1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19:15.069"/>
    </inkml:context>
    <inkml:brush xml:id="br0">
      <inkml:brushProperty name="width" value="0.05" units="cm"/>
      <inkml:brushProperty name="height" value="0.05" units="cm"/>
      <inkml:brushProperty name="color" value="#FFC114"/>
    </inkml:brush>
  </inkml:definitions>
  <inkml:trace contextRef="#ctx0" brushRef="#br0">1042 60 24575,'-29'0'0,"0"0"0,7 0 0,-14 0 0,19 0 0,-27 0 0,11 0 0,-14 0 0,-1 0 0,-10 0 0,16 0 0,-13 0 0,24 0 0,-15 0 0,6 0 0,1 0 0,1 0 0,1 0 0,-3 0 0,1 0 0,1 0 0,9 0 0,7 0 0,-5 0 0,12 0 0,-6 0 0,8-6 0,0 5 0,-1-11 0,1 10 0,0-10 0,0 5 0,-1 0 0,1-5 0,6 41 0,1-6 0,6 55 0,0-16 0,8 29-737,3 4 737,8 2 0,-14-44 0,1-1 0,10 42 0,-14-11 0,7 8 0,-1-8 0,-6 0-78,14-3 78,-14-11 0,6 11 0,-8-8 0,0 8 0,0-20 0,0 7 0,0-17 0,0 16 735,0-16-735,0 8 80,0-11-80,0-7 0,0 5 0,0-14 0,0 7 0,0-1 0,0-13 0,0 20 0,0-20 0,0 13 0,0-8 0,0 0 0,0-7 0,0 5 0,0-12 0,0 12 0,0-12 0,0 11 0,0-12 0,0 5 0,0-6 0,0 0 0,0 1 0,0-1 0,5-6 0,3-1 0,5-6 0,15 0 0,-4-7 0,22 6 0,-7-13 0,9 5 0,-1 0 0,1 2 0,9-1 0,-7 6 0,8-6 0,-1 8 0,-7 0 0,7 0 0,-9 0 0,-1 0 0,1 0 0,-9 7 0,7-6 0,-15 12 0,6-5 0,-8 0 0,0 5 0,-7-11 0,5 4 0,-12 0 0,5 1 0,-7 1 0,0-2 0,0-6 0,1 0 0,-7 5 0,4-3 0,-3 4 0,-1-6 0,-1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19:21.244"/>
    </inkml:context>
    <inkml:brush xml:id="br0">
      <inkml:brushProperty name="width" value="0.05" units="cm"/>
      <inkml:brushProperty name="height" value="0.05" units="cm"/>
      <inkml:brushProperty name="color" value="#FFC114"/>
    </inkml:brush>
  </inkml:definitions>
  <inkml:trace contextRef="#ctx0" brushRef="#br0">1 0 24575,'21'0'0,"7"0"0,-14 0 0,14 0 0,-13 0 0,12 0 0,-12 0 0,5 0 0,-7 0 0,0 0 0,0 0 0,0 0 0,0 0 0,0 0 0,0 0 0,1 0 0,-1 0 0,0 0 0,0 0 0,0 0 0,0 0 0,0 0 0,0 0 0,0 0 0,0 0 0,1 0 0,-1 0 0,0 0 0,0 0 0,0 0 0,0 0 0,0 0 0,7 0 0,2 0 0,-6 0 0,-3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19:27.628"/>
    </inkml:context>
    <inkml:brush xml:id="br0">
      <inkml:brushProperty name="width" value="0.05" units="cm"/>
      <inkml:brushProperty name="height" value="0.05" units="cm"/>
      <inkml:brushProperty name="color" value="#004F8B"/>
    </inkml:brush>
  </inkml:definitions>
  <inkml:trace contextRef="#ctx0" brushRef="#br0">0 0 24575,'20'0'0,"-5"0"0,5 0 0,-7 0 0,1 0 0,-1 0 0,0 0 0,0 0 0,0 0 0,0 0 0,0 0 0,0 0 0,0 0 0,0 0 0,1 0 0,-1 0 0,0 0 0,0 0 0,0 0 0,0 0 0,0 0 0,0 0 0,0 0 0,0 0 0,0 0 0,1 0 0,-1 0 0,0 0 0,0 0 0,0 0 0,0 0 0,-6 0 0,-1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19:33.191"/>
    </inkml:context>
    <inkml:brush xml:id="br0">
      <inkml:brushProperty name="width" value="0.05" units="cm"/>
      <inkml:brushProperty name="height" value="0.05" units="cm"/>
      <inkml:brushProperty name="color" value="#008C3A"/>
    </inkml:brush>
  </inkml:definitions>
  <inkml:trace contextRef="#ctx0" brushRef="#br0">0 1 24575,'13'0'0,"1"0"0,-1 0 0,0 0 0,0 0 0,0 0 0,0 0 0,0 0 0,0 0 0,0 0 0,-5 6 0,3-5 0,-3 5 0,-1 0 0,4-5 0,-3 5 0,5-6 0,-6 6 0,5-5 0,-5 5 0,6-6 0,0 0 0,0 0 0,0 0 0,0 0 0,1 0 0,-1 0 0,0 0 0,0 0 0,0 0 0,0 0 0,0 0 0,0 0 0,0 0 0,0 0 0,1 0 0,-1 0 0,0 0 0,0 0 0,0 0 0,0 0 0,0 0 0,0 0 0,0 0 0,0 0 0,1 0 0,-1 0 0,0 0 0,0 0 0,-6 0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0:35.976"/>
    </inkml:context>
    <inkml:brush xml:id="br0">
      <inkml:brushProperty name="width" value="0.1" units="cm"/>
      <inkml:brushProperty name="height" value="0.1" units="cm"/>
      <inkml:brushProperty name="color" value="#E71224"/>
    </inkml:brush>
  </inkml:definitions>
  <inkml:trace contextRef="#ctx0" brushRef="#br0">469 140 24575,'-14'0'0,"-6"0"0,5 0 0,-5-6 0,6-2 0,-6 1 0,5-5 0,-5 11 0,6-11 0,1 10 0,0-9 0,-1 9 0,-24-23 0,11 20 0,-13-15 0,19 20 0,7-13 0,-6 10 0,4-10 0,-4 13 0,6 0 0,1 0 0,0 0 0,0 0 0,5 6 0,-4 1 0,11 13 0,-5-5 0,6 12 0,0-5 0,0 16 0,0-7 0,0 14 0,0-14 0,0 15 0,0-15 0,0 14 0,0-14 0,0 7 0,0-9 0,0 0 0,0-7 0,0 5 0,6-12 0,1 5 0,0-7 0,5 0 0,-5 0 0,7 7 0,-1-5 0,1 5 0,-1-7 0,0 0 0,7 1 0,-5-1 0,12-5 0,-5 5 0,0-12 0,5 6 0,-5-7 0,7 0 0,0 0 0,-7 0 0,-2 0 0,0 0 0,-5 0 0,5 0 0,-6 0 0,-1 0 0,6 0 0,-5 0 0,5 0 0,-6 0 0,0 0 0,-5-6 0,-3-2 0,1 1 0,1-5 0,1 11 0,-2-5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0:46.164"/>
    </inkml:context>
    <inkml:brush xml:id="br0">
      <inkml:brushProperty name="width" value="0.1" units="cm"/>
      <inkml:brushProperty name="height" value="0.1" units="cm"/>
      <inkml:brushProperty name="color" value="#E71224"/>
    </inkml:brush>
  </inkml:definitions>
  <inkml:trace contextRef="#ctx0" brushRef="#br0">622 131 24575,'-22'0'0,"2"0"0,6 0 0,1 0 0,0 0 0,0 0 0,-1 0 0,1 0 0,0 0 0,-1 0 0,1 0 0,-7 0 0,5 0 0,-6-6 0,1 5 0,5-5 0,-13 0 0,13 4 0,-12-5 0,12 1 0,-12 5 0,11-5 0,-11 0 0,12 4 0,-5-5 0,6 7 0,1 0 0,0 0 0,-1 0 0,1 0 0,0 0 0,0 0 0,-1 6 0,0 9 0,7 6 0,-6 1 0,12 6 0,-5-6 0,-1 15 0,5-6 0,-12 6 0,13 0 0,-6-6 0,7 15 0,0-15 0,0 6 0,0-8 0,0 0 0,0 0 0,0-7 0,0 5 0,0-12 0,0 12 0,6-12 0,2 12 0,5-12 0,1 5 0,6 1 0,-5-7 0,5 7 0,-7-8 0,7 0 0,-5 1 0,5-6 0,-7 3 0,1-9 0,-1 3 0,0 1 0,0-4 0,0 4 0,0-6 0,0 0 0,0 0 0,0 0 0,0 0 0,1 0 0,-1 0 0,0 0 0,0 0 0,0 0 0,7-7 0,1-6 0,0-3 0,-2-3 0,-6 6 0,0-1 0,1 1 0,-7 0 0,-1 0 0,-1-1 0,-3-6 0,10 5 0,-11-6 0,5 8 0,-6-7 0,0 5 0,6-6 0,-5 8 0,5 0 0,-6-8 0,0 6 0,0-5 0,0 7 0,0-8 0,0 6 0,0-5 0,0 7 0,0-1 0,0 1 0,0 0 0,0 0 0,0-1 0,0 1 0,0 0 0,0-1 0,-6 1 0,-1 6 0,-7 1 0,1 6 0,0 0 0,5 0 0,2 0 0</inkml:trace>
  <inkml:trace contextRef="#ctx0" brushRef="#br0" timeOffset="1539">856 1 24575,'0'13'0,"0"0"0,0 7 0,0-5 0,0 5 0,0 0 0,0-5 0,0 21 0,0-12 0,0 6 0,0-3 0,0-5 0,0 7 0,0-7 0,0 5 0,0 3 0,0 2 0,0 5 0,0-8 0,0 8 0,0-6 0,0 6 0,0-15 0,0 5 0,0-5 0,0 0 0,0-2 0,0-6 0,0-1 0,0 0 0,0 0 0,0 0 0,0 0 0,0 0 0,0 0 0,0-6 0,0-1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17:37.300"/>
    </inkml:context>
    <inkml:brush xml:id="br0">
      <inkml:brushProperty name="width" value="0.05" units="cm"/>
      <inkml:brushProperty name="height" value="0.05" units="cm"/>
      <inkml:brushProperty name="color" value="#E71224"/>
    </inkml:brush>
    <inkml:brush xml:id="br1">
      <inkml:brushProperty name="width" value="0.2" units="cm"/>
      <inkml:brushProperty name="height" value="0.2" units="cm"/>
      <inkml:brushProperty name="color" value="#E71224"/>
    </inkml:brush>
    <inkml:brush xml:id="br2">
      <inkml:brushProperty name="width" value="0.1" units="cm"/>
      <inkml:brushProperty name="height" value="0.1" units="cm"/>
      <inkml:brushProperty name="color" value="#E71224"/>
    </inkml:brush>
  </inkml:definitions>
  <inkml:trace contextRef="#ctx0" brushRef="#br0">7761 49 24575,'-20'0'0,"-10"0"0,-10 0 0,-8 0 0,1 0 0,7 0 0,-38 0 0,20 0 0,8 0 0,-3 0 0,-19 0 0,-19 0 0,28 0 0,-15 0 0,19 0 0,7 0 0,-3 0 0,15 0 0,-8 0 0,9 0 0,-7 0 0,15 0 0,-15 0 0,15 0 0,-15 0 0,15 0 0,-7 0 0,9 0 0,0-6 0,-8 4 0,5-5 0,-5 7 0,8 0 0,0 0 0,-1-6 0,1 4 0,7-4 0,-5 6 0,12-6 0,-13 4 0,13-4 0,-5 6 0,6 0 0,1 0 0,0 0 0,0 0 0,-1 0 0,1 0 0,0 0 0,5-6 0,2 26 0,6 10 0,0 30 0,0 9 0,0 0 0,0 24-686,0-7 686,0-34 0,0 1 0,0 41 0,0 0 0,0-1 0,0-10 0,0-3 0,0 0-158,0-8 158,0 8 0,0-10 0,0-1 0,0 0 0,0 0 0,0 11 0,0-8 0,0 9 0,0-1 0,0-8 0,0 19 0,0-19 0,0 18 0,0-7-559,0 11 559,0 0 0,0-1 0,0 1 0,0 0 0,4-42 0,1 1 0,0 9 0,2-1 0,3-11 0,-1 1 0,-3 14 0,-1-2 0,11 23 0,-10-33 0,-1 0 0,5 41 0,7-1 0,-7 1 0,0-11 0,6-3 0,-14 0 0,6-8-90,0 8 90,-6-11 658,5-9-658,-7-3 158,8 0-158,-6 24 0,13-6 0,-13 15 0,14-21 0,-15 1 581,7-1-581,0 0 96,-6 0-96,5 1 0,-7-1 0,0 0 0,0 0 0,0-9 0,0 7 0,0-17 0,0 7 0,0 0 0,0-7 0,0 8 0,7-11 0,-5-7 0,5 5 0,-7 7 0,7-9 0,-6 7 0,6-21 0,-7 0 0,0-7 0,0 5 0,0-5 0,6 7 0,-4 0 0,4 0 0,1 0 0,-6 0 0,6 8 0,-1-6 0,-4 6 0,4-8 0,-6 0 0,7 0 0,-6-7 0,6 6 0,-7-14 0,0 14 0,0-14 0,0 12 0,0-4 0,0-1 0,0-1 0,0 0 0,0-5 0,0 5 0,0-7 0,0 0 0,0 0 0,0 0 0,0 1 0,0-1 0,0 0 0,0 0 0,5-6 0,10-1 0,15-6 0,1 0 0,6 0 0,-8 0 0,-7 0 0,5 0 0,-5 6 0,0-4 0,5 4 0,-12-6 0,13 7 0,-14-6 0,14 6 0,-6-7 0,-1 0 0,7 0 0,-6 0 0,-1 0 0,7 0 0,-6 0 0,7 0 0,0 0 0,0 0 0,-8 0 0,7 0 0,-6 0 0,7 0 0,-1 0 0,1 0 0,0 0 0,-7 0 0,6 0 0,-7 0 0,8 0 0,0 0 0,0 0 0,13 0 0,-10 0 0,10 0 0,-13 0 0,0 0 0,0 0 0,8 0 0,-5 0 0,5 0 0,-8 0 0,0 0 0,0 0 0,0 0 0,0 0 0,0 0 0,-7 0 0,5 0 0,-5 0 0,0 0 0,5 0 0,-12 0 0,12 0 0,1 0 0,2 0 0,-2 0 0,-1 0 0,-12 0 0,12 0 0,-12 0 0,12 0 0,-12 0 0,5 0 0,-7 0 0,7 0 0,-5 0 0,5-6 0,1 4 0,-7-3 0,14 5 0,-14 0 0,14 0 0,-13 0 0,5 0 0,-7 0 0,0 0 0,0 0 0,6 0 0,-5 0 0,0-6 0,-9-2 0,-5-5 0,0 0 0,0-8 0,0 12 0,0-4 0</inkml:trace>
  <inkml:trace contextRef="#ctx0" brushRef="#br0" timeOffset="2119">5187 3397 24575,'22'0'0,"-2"0"0,-7 0 0,0 0 0,1 0 0,-1 0 0,0 0 0,0 0 0,0 0 0,7 0 0,-5 0 0,5 0 0,-7 0 0,0 0 0,7 0 0,-5 0 0,5 0 0,1 0 0,-7 0 0,7 0 0,-8 0 0,0 0 0,0 0 0,0 0 0,0 0 0,0 0 0,0 0 0,7 0 0,-5 0 0,5 0 0,-6 0 0,-1 0 0,0 0 0,0 0 0,0 0 0,0 0 0,0 0 0,0 0 0,0 0 0,0 0 0,1 0 0,-1 0 0,0 0 0,0 0 0,0 0 0,0 0 0,0 0 0,0 0 0,0 0 0,0 0 0,0 0 0,1 0 0,-1 0 0,0 0 0,0 0 0,0 0 0,0 0 0,0 0 0,-6 0 0,-1 0 0</inkml:trace>
  <inkml:trace contextRef="#ctx0" brushRef="#br1" timeOffset="167388">10928 5929 24575,'-37'0'0,"5"0"0,2 0 0,2-13 0,-21-18 0,-3-6 0,3 1 0,-3-4 0,3 1 0,21 16 0,5 0 0,-6 2 0,6 0 0,-4 5 0,4-5 0,1 7 0,-5-7 0,12 6 0,-6-6 0,1 7 0,-2 0 0,0 0 0,1 0 0,1 0 0,5 1 0,-13-2 0,13 2 0,-12-2 0,12 2 0,-12-8 0,4 5 0,-6-5 0,0 0 0,0 5 0,0-12 0,0 12 0,-1-12 0,1 6 0,0-8 0,-8 0 0,5 1 0,-5-2 0,8 2 0,6 0 0,-26-15 0,21 12 0,-22-12 0,21 15 0,-1 6 0,1-4 0,0 4 0,0-6 0,0 0 0,0 0 0,-1 0 0,1-1 0,6 1 0,-4 0 0,11 0 0,-12 0 0,5-1 0,1 1 0,-6 0 0,12 0 0,-12 6 0,5-4 0,-6 4 0,7 1 0,-5-6 0,5 13 0,-8-13 0,1 5 0,-6-12 0,4 4 0,-13-6 0,20 15 0,-12-7 0,14 7 0,-7-1 0,-1-4 0,1 10 0,0-10 0,0 10 0,0-10 0,7 11 0,-6-11 0,6 11 0,-1-11 0,-4 10 0,11-10 0,-12 10 0,12-10 0,-12 4 0,12-6 0,-18-6 0,17 4 0,-17-4 0,18 6 0,-12 0 0,13 7 0,-13-6 0,6 6 0,-1-15 0,-5 5 0,5-5 0,-8 0 0,2 5 0,-3-13 0,3 13 0,-2-5 0,2 8 0,0 6 0,6-5 0,-13 4 0,12 1 0,-14 1 0,-4-6 0,10 10 0,-4-9 0,9 6 0,5 6 0,0-6 0,-6 0 0,6 6 0,-7-13 0,7 12 0,-5-11 0,4 11 0,-6-11 0,7 4 0,-6-6 0,5 0 0,-6-1 0,0 1 0,0 0 0,6 0 0,-5 0 0,6 0 0,-1-1 0,2 1 0,0 0 0,4 0 0,-17-13 0,16 9 0,-9-2 0,13 8 0,0 12 0,0-13 0,0 13 0,0-12 0,0 12 0,1-5 0,-1-1 0,0 6 0,6-5 0,-4 6 0,4-6 0,-5 5 0,5-5 0,-5-1 0,6 6 0,-8-12 0,2 12 0,-2-13 0,8 13 0,-6-5 0,6 7 0,0-1 0,-5 1 0,10 0 0,-4 0 0,1 5 0,3-4 0,-4 30 0,6 2 0,7 16 0,1 10 0,0-7 0,7 9 0,-7 0 0,8-9 0,-8 6 0,5-14 0,-11 15 0,11-15 0,-12 6 0,6-8 0,-7 0 0,6 0 0,-4 0 0,4-7 0,-6 5 0,0-5 0,0 7 0,0-7 0,6-2 0,-4-7 0,3 0 0,-5 1 0,0-1 0,0 0 0,0 0 0,0 0 0,0 0 0,0 0 0,0 0 0,0 0 0,0 0 0,0 1 0,0-1 0,0 0 0,0 0 0,0 0 0,0 0 0,6 0 0,-4 0 0,3 0 0,1 0 0,-4 0 0,4 1 0,-1-1 0,-3 0 0,4 0 0,-6 0 0,0 0 0,0 0 0,5 0 0,-3 0 0,4 0 0,-6 1 0,0-54 0,0 21 0,0-53 0,0 33 0,0-9 0,0 0 0,0-10 0,0 8 0,0-7 0,0 9 0,0 0 0,0 0 0,0 0 0,0 1 0,0 7 0,0-6 0,0 15 0,0-6 0,0 15 0,0-6 0,-6 13 0,4-12 0,-9 12 0,9-13 0,-10 13 0,11-5 0,-5 6 0,0 1 0,4 0 0,-3 0 0,10 5 0,3 2 0,5 12 0,7 2 0,-5-1 0,12 6 0,-5-5 0,7 7 0,0-7 0,0 5 0,0-5 0,0 6 0,0-6 0,-7 5 0,5-12 0,-5 11 0,0-10 0,5 11 0,-5-12 0,0 12 0,5-12 0,-12 11 0,5-11 0,0 12 0,-5-12 0,12 6 0,-12-2 0,5-3 0,-7 9 0,0-9 0,0 10 0,1-11 0,-1 11 0,0-11 0,0 11 0,0-11 0,0 11 0,0-11 0,0 5 0,0-6 0,-5 6 0,3-5 0,-3 5 0,5-6 0,0 0 0,0 0 0,-6 0 0,-1 0 0</inkml:trace>
  <inkml:trace contextRef="#ctx0" brushRef="#br1" timeOffset="170304">0 2768 24575,'45'0'0,"-8"0"0,8 0 0,-14 0 0,15-7 0,-15 6 0,15-7 0,-7 8 0,0 0 0,7-14 0,-15 11 0,14-12 0,-5 15 0,7 0 0,-7 0 0,5 0 0,-14 0 0,7 0 0,-10 0 0,1 0 0,-7 0 0,6 0 0,-13 13 0,6 3 0,-13 13 0,-2 0 0,-6 0 0,0 0 0,0 0 0,0 0 0,0 0 0,0 0 0,-12 0 0,-5 0 0,-12 0 0,0 0 0,0-6 0,0-2 0,-1-7 0,1 7 0,0-5 0,7 4 0,-5-5 0,12-2 0,-13 1 0,13-1 0,-5 1 0,-1 0 0,6-1 0,-11 1 0,11-1 0,-4-6 0,18-1 0,22-19 0,12 3 0,19-12 0,-12 0 0,5 4 0,-5-3 0,-1 5 0,7 0 0,-7 8 0,0 1 0,-2 0 0,-8 6 0,9-6 0,-7 7 0,-1 0 0,-3 0 0,-5 0 0,7 0 0,-7 0 0,5 6 0,-11 9 0,11 7 0,-11 7 0,5 0 0,-6 0 0,-1 0 0,1 9 0,-7-7 0,6 6 0,-13-8 0,12 0 0,-11 0 0,4 0 0,-6 0 0,0 0 0,0 0 0,0 0 0,0 0 0,0 8 0,0-6 0,0 6 0,0-8 0,0 0 0,0 0 0,0 0 0,-6-7 0,-2 5 0,-5-12 0,-8 12 0,-1-5 0,-7 1 0,0 4 0,-1-11 0,-7 6 0,-16-1 0,11-4 0,-27 6 0,27-15 0,-15 0 0,9-8 0,-9 0 0,6 0 0,-6 0 0,9 0 0,0 0 0,9 0 0,-7 0 0,15 0 0,-7-6 0,9 4 0,0-11 0,7 11 0,2-10 0,6 10 0,7-9 0,1 9 0,6-4 0</inkml:trace>
  <inkml:trace contextRef="#ctx0" brushRef="#br2" timeOffset="194965">3326 2619 24575,'0'13'0,"0"0"0,0 7 0,0-5 0,0 5 0,0-7 0,6-5 0,1-3 0,6-5 0,0 0 0,0 0 0,0 0 0,0 0 0,0 0 0,1 0 0,-1 0 0,0 0 0,0 0 0,0 0 0,0 0 0,-6-6 0,-1-1 0,-6-6 0,0-1 0,0 1 0,0 0 0,0 0 0,0-1 0,-6 7 0,-1 1 0,-6 0 0,-1 5 0,1-5 0,0 6 0,-1 0 0,1 0 0,0 0 0,0 0 0,-1 0 0,1 0 0,0 6 0,-1 1 0,7 6 0,-5 0 0,11 0 0,-5 0 0,6 0 0,0 0 0,0 0 0,0-5 0,0-2 0</inkml:trace>
  <inkml:trace contextRef="#ctx0" brushRef="#br2" timeOffset="196471">3734 2327 24575,'0'13'0,"0"0"0,0 0 0,0 15 0,0-11 0,0 19 0,0-14 0,0 15 0,0-6 0,0 6 0,0-8 0,0 8 0,0-13 0,0 20 0,0-20 0,0 22 0,0-22 0,0 20 0,0-12 0,0 15 0,0 1 0,0 0 0,0-9 0,0 7 0,0-15 0,0 6 0,0-8 0,0 0 0,0-7 0,0 5 0,0-5 0,0 0 0,0 5 0,0-5 0,0 0 0,0 5 0,0-12 0,0 12 0,0-12 0,0 12 0,0-5 0,0 0 0,0 5 0,0-5 0,0 0 0,0-2 0,0 0 0,0-5 0,0 12 0,0-12 0,0 12 0,0-12 0,6 13 0,2-14 0,6 14 0,0-6 0,0-1 0,-6 7 0,3-14 0,-3 14 0,6-6 0,0 0 0,-6 5 0,4-5 0,-5 0 0,1-2 0,-2 0 0,0-5 0,-5 5 0,11-7 0,-5-6 0,6-1 0,1-6 0,-1 0 0,0 0 0,-6 0 0,-1 0 0</inkml:trace>
  <inkml:trace contextRef="#ctx0" brushRef="#br2" timeOffset="198622">4554 3119 24575,'-14'0'0,"1"0"0,0 0 0,-8 0 0,6 0 0,-5 0 0,7 0 0,-1 0 0,1 0 0,0 0 0,-1 0 0,1 0 0,0 0 0,-8 0 0,6 0 0,-5 6 0,7 1 0,5 6 0,-3 0 0,9 0 0,-10 0 0,11 0 0,-11 1 0,11-1 0,-5 0 0,0 0 0,4 0 0,-4 0 0,6 0 0,0 0 0,0 0 0,0 0 0,0 1 0,0-1 0,0 0 0,0 0 0,0 0 0,0 0 0,0 0 0,0 0 0,6 0 0,1 0 0,7 1 0,-1-7 0,0 4 0,0-9 0,0 4 0,0-6 0,0 0 0,7 0 0,-5 0 0,5 0 0,0 0 0,-5 0 0,5 0 0,1 0 0,-7 0 0,7 0 0,-8 0 0,0 0 0,0 6 0,0 1 0,0 6 0,0 0 0,0 0 0,1 7 0,0 2 0,0 0 0,0 5 0,-7-5 0,6 0 0,-12 5 0,5-12 0,-6 18 0,0-16 0,0 9 0,0-6 0,0-5 0,0 5 0,0-7 0,-6 0 0,-1 0 0,-7 7 0,0-5 0,0 5 0,-6-6 0,5-1 0,-5 1 0,-1-7 0,-1 5 0,0-10 0,-5 11 0,12-12 0,-13 6 0,13-7 0,-12 0 0,12 0 0,-19 0 0,11 0 0,-5 0 0,7 0 0,8 0 0,0 0 0,0 0 0,-1 0 0,1 0 0,0 0 0,-1 0 0,1 0 0,0 0 0,-1 0 0,1 0 0,0-6 0,5-1 0,3-7 0,5 1 0,0 0 0,0-1 0,0 1 0,0 6 0,0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1:06.363"/>
    </inkml:context>
    <inkml:brush xml:id="br0">
      <inkml:brushProperty name="width" value="0.2" units="cm"/>
      <inkml:brushProperty name="height" value="0.2" units="cm"/>
      <inkml:brushProperty name="color" value="#008C3A"/>
    </inkml:brush>
  </inkml:definitions>
  <inkml:trace contextRef="#ctx0" brushRef="#br0">494 3813 24575,'0'-37'0,"0"-6"0,0 4 0,0-1 0,0 3 0,0-14 0,0-7 0,0-3 0,0-19 0,-3 19 0,0 5 0,1 19 0,-4 15 0,6-6 0,0 13 0,-7-12 0,6 12 0,-6-13 0,7 13 0,-6-12 0,4 5 0,-5 0 0,1-6 0,4 13 0,-4-12 0,0 12 0,4-13 0,-4 6 0,1 0 0,3-5 0,-4 5 0,0-7 0,4-1 0,-12-7 0,13 6 0,-7-7 0,1 1 0,5 5 0,-11-5 0,11 0 0,-4 5 0,6-5 0,-7 8 0,5 0 0,-4-1 0,-1 1 0,6 0 0,-6 0 0,1 0 0,4 0 0,-4-9 0,6 7 0,0-7 0,-7 9 0,5-8 0,-4 5 0,6-5 0,0 8 0,0 0 0,-6 7 0,4-6 0,-3-7 0,5 3 0,-7-10 0,5 4 0,-4 7 0,6-7 0,0 1 0,0-3 0,0-7 0,0 7 0,0-6 0,0 7 0,0-1 0,0 3 0,0 8 0,0-1 0,0-7 0,0 6 0,0-7 0,0 9 0,0 0 0,0 0 0,0-22 0,7 9 0,1-11 0,1 16 0,4-1 0,-11 7 0,12-7 0,-13 9 0,12 0 0,-11 0 0,11-9 0,-11 7 0,5-6 0,-1 8 0,-4-1 0,4 1 0,1 0 0,-5 0 0,4 0 0,-6 7 0,6 1 0,-5 8 0,5-7 0,-6 5 0,6-12 0,2 5 0,-1 1 0,5 1 0,-10 0 0,10 5 0,-11-13 0,11 13 0,-11-5 0,11 7 0,-11-1 0,5 1 0,0 0 0,-5-1 0,5 1 0,-6 0 0,0 11 0,-13 4 0,3 19 0,-11 1 0,0 7 0,5 0 0,-12 0 0,12 0 0,-12 0 0,13-7 0,-6 5 0,0-5 0,6 0 0,-6-2 0,7 0 0,1-5 0,-1 5 0,1-7 0,-1 0 0,1 1 0,0-1 0,-1 0 0,1-6 0,0 5 0,0-11 0,-1 11 0,1-11 0,0 11 0,-1-5 0,1 0 0,6 5 0,-5-11 0,10-1 0,-3-14 0,11-8 0,8-7 0,3-1 0,4-7 0,0 6 0,-4-7 0,4 9 0,0 0 0,-6 7 0,6-6 0,-8 13 0,1-5 0,0 0 0,-1 5 0,1-6 0,-1 8 0,-6 0 0,5-1 0,-5 7 0,0-5 0,5 11 0,-11-11 0,11 10 0,-5-3 0,6 5 0,0 0 0,1 0 0,-1 0 0,0 0 0,0 0 0,0 0 0,0 5 0,0 3 0,7 5 0,-5 1 0,12 6 0,-11 2 0,11 7 0,-10 8 0,3-13 0,-5 12 0,-1-14 0,1 7 0,-2-7 0,1-2 0,-1-7 0,1 7 0,-1-5 0,1 5 0,-7-7 0,5 0 0,-11 0 0,11 1 0,-11 6 0,11-5 0,-10 5 0,9-7 0,-9 0 0,9 0 0,-9 0 0,9 0 0,-3-5 0,-1 3 0,5-9 0,-11 9 0,11-9 0,-11 9 0,11-9 0,-11 9 0,5-9 0,-6 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1:26.364"/>
    </inkml:context>
    <inkml:brush xml:id="br0">
      <inkml:brushProperty name="width" value="0.2" units="cm"/>
      <inkml:brushProperty name="height" value="0.2" units="cm"/>
      <inkml:brushProperty name="color" value="#008C3A"/>
    </inkml:brush>
  </inkml:definitions>
  <inkml:trace contextRef="#ctx0" brushRef="#br0">270 121 24575,'37'-15'0,"-6"-7"0,6 12 0,1-10 0,-7 12 0,6-8 0,-8 8 0,0-5 0,0 11 0,0-4 0,0 6 0,0 0 0,0 0 0,0 0 0,-7 6 0,5 8 0,-12 8 0,6 7 0,-6 0 0,-7 0 0,-2 0 0,-6 8 0,0 2 0,0 1 0,0-3 0,0 0 0,0-13 0,-13 12 0,-3-21 0,-13 13 0,-8-12 0,5 5 0,-5-6 0,-1 1 0,7-2 0,-6 1 0,-1 0 0,7 0 0,-19 0 0,17 0 0,-9-7 0,20 4 0,2-11 0,6 11 0,1-10 0,18 3 0,6-5 0,18 0 0,0 0 0,0 0 0,8 0 0,2 0 0,0 0 0,7 0 0,-15 0 0,6 0 0,1 0 0,-7 0 0,6 0 0,-8 7 0,0 7 0,0 9 0,1 14 0,1 2 0,-1 1 0,-6 5 0,5-5 0,-11 7 0,5 1 0,-7 0 0,-1-1 0,2 10 0,-1-7 0,-7 8 0,-1-11 0,-8 1 0,0 0 0,0-9 0,0 6 0,0-14 0,0 15 0,0-15 0,0 6 0,0-15 0,-7 5 0,-1-5 0,-13 1 0,-10-2 0,-1-6 0,-13 1 0,5-1 0,-8 1 0,0-7 0,-9-2 0,7-7 0,-8 0 0,11 0 0,-1 0 0,0 0 0,0 0 0,-13-7 0,10-2 0,-1-7 0,6-7 0,15 7 0,-7-7 0,9 9 0,0-1 0,0 0 0,7 1 0,1 0 0,8 7 0,0-5 0,5 5 0,2-7 0,6 1 0,6 6 0,-4 1 0,4 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5:45.127"/>
    </inkml:context>
    <inkml:brush xml:id="br0">
      <inkml:brushProperty name="width" value="0.2" units="cm"/>
      <inkml:brushProperty name="height" value="0.2" units="cm"/>
      <inkml:brushProperty name="color" value="#E71224"/>
    </inkml:brush>
  </inkml:definitions>
  <inkml:trace contextRef="#ctx0" brushRef="#br0">6526 599 24575,'-18'0'0,"-10"0"0,10 0 0,-18-5 0,11 3 0,-10-9 0,10 0 0,-4 3 0,0-8 0,4 4 0,-10-1 0,10-4 0,-11-1 0,6 5 0,-1-5 0,-5 6 0,5-6 0,0 5 0,2-5 0,0 6 0,4 1 0,-4 4 0,12-3 0,-5 4 0,5 0 0,-6 1 0,6 5 0,-4 0 0,9-5 0,-10 4 0,11-4 0,-11 5 0,5-5 0,-6 4 0,0-9 0,6 9 0,-4-10 0,9 10 0,-10-9 0,11 9 0,-11-10 0,11 10 0,-11-4 0,10 5 0,-9 0 0,9 0 0,-4 0 0,-4 0 0,7 0 0,-8 0 0,5 0 0,5 0 0,-5 0 0,0 0 0,4 0 0,-9 0 0,3 0 0,-4 0 0,-1 0 0,6 0 0,-5-5 0,5 4 0,0-4 0,-5-1 0,5 5 0,0-9 0,-5 9 0,5-3 0,0-1 0,-5 4 0,5-4 0,-16 0 0,8 4 0,-8-9 0,10 8 0,0-8 0,0 9 0,6-9 0,-4 4 0,3 0 0,-4-4 0,-1 9 0,0-10 0,0 10 0,1-9 0,-1 9 0,0-10 0,0 10 0,0-9 0,6 9 0,-4-4 0,3 0 0,1 3 0,-4-3 0,3 5 0,-14-5 0,6 4 0,-1-4 0,5 5 0,5 0 0,-6 0 0,1-5 0,-1 3 0,0-3 0,6 1 0,-5 2 0,5-7 0,0 7 0,-5-8 0,5 9 0,0-4 0,-5 5 0,5 0 0,0-5 0,-5 4 0,5-3 0,0 4 0,-9-5 0,7 4 0,-8-4 0,4 0 0,0 4 0,6-4 0,-4 0 0,-3 3 0,0-3 0,-6 5 0,7 0 0,1 0 0,-1 0 0,0 0 0,0 0 0,6 0 0,-4 0 0,3 0 0,-4 0 0,-1 0 0,0 0 0,0 0 0,0 0 0,1 0 0,-18 0 0,13 0 0,-12 0 0,16 0 0,0 0 0,0 0 0,-6 0 0,5 0 0,-5 0 0,6 0 0,-7 0 0,6 0 0,-5 0 0,6 0 0,0 0 0,0 0 0,1 5 0,-1-4 0,0 4 0,6-5 0,-5 0 0,5 0 0,-16 6 0,8-5 0,-8 4 0,10-5 0,0 5 0,1-4 0,-1 4 0,6-5 0,-5 5 0,5-4 0,-6 9 0,0-8 0,0 3 0,1 0 0,-1-4 0,6 9 0,-5-9 0,5 3 0,0-4 0,-5 0 0,10 0 0,-9 5 0,-6-3 0,1 3 0,-7-5 0,11 0 0,-8 5 0,6-3 0,-12 3 0,12-5 0,-5 0 0,-1 0 0,6 0 0,-5 0 0,-1 0 0,6 0 0,-5 0 0,6 5 0,0-4 0,0 4 0,0-5 0,1 0 0,-1 0 0,0 0 0,0 0 0,1 0 0,4 0 0,-3 0 0,-7 0 0,3 0 0,-2 0 0,5 0 0,11 0 0,-11 0 0,10 0 0,-9 0 0,9 0 0,-4 0 0,0 0 0,5 0 0,-11 0 0,10 0 0,-3 0 0,4 5 0,1-4 0,-1 4 0,1-5 0,0 0 0,-1 4 0,1-3 0,-5 4 0,3-5 0,-8 0 0,8 4 0,-4-3 0,6 4 0,-1-5 0,-5 0 0,5 0 0,-5 5 0,0-4 0,4 3 0,-9 1 0,9-3 0,-9 3 0,3-5 0,-5 5 0,6-4 0,-4 4 0,4-5 0,-6 5 0,0-4 0,-4 4 0,3 0 0,-4-3 0,5 3 0,6-5 0,-4 5 0,3-4 0,1 4 0,1-5 0,0 0 0,5 4 0,-5-2 0,5 2 0,1-4 0,0 0 0,-1 0 0,1 0 0,-1 0 0,1 0 0,0 5 0,-1-4 0,1 3 0,-11-4 0,3 0 0,-4 0 0,1 0 0,9 0 0,-10 0 0,11 0 0,-11 5 0,10-3 0,-9 3 0,4-5 0,-1 4 0,3-3 0,4 4 0,-5-5 0,5 4 0,-5-2 0,5 2 0,1-4 0,-1 5 0,1-4 0,0 3 0,-1 1 0,-5-4 0,5 4 0,-5-5 0,1 4 0,3-3 0,-8 9 0,8-4 0,-4 0 0,6 3 0,-1-8 0,-5 9 0,5-5 0,-5 6 0,5-5 0,1-2 0,0 1 0,-1 1 0,1 4 0,-1-4 0,1 3 0,0-4 0,-1 6 0,1-1 0,-1 0 0,1 0 0,0 0 0,4 1 0,-3-6 0,7 4 0,-7-7 0,8 7 0,-4-4 0,1 6 0,3-1 0,-4 0 0,5 0 0,-5 1 0,4-1 0,-8 0 0,8 0 0,-4 6 0,1-4 0,3 3 0,-4-4 0,5-1 0,0 0 0,0 0 0,0 0 0,0 1 0,0-1 0,0 0 0,0 0 0,4-4 0,2 3 0,4-8 0,1 8 0,-1-7 0,0 2 0,0 1 0,1-4 0,-1 3 0,0 1 0,0-4 0,0 8 0,1-3 0,-1-1 0,0 5 0,6-9 0,-4 8 0,3-8 0,-4 4 0,4 0 0,-3-4 0,9 4 0,-9-1 0,9-2 0,-9 2 0,9-4 0,-4 0 0,0 5 0,4-4 0,-9 3 0,14-4 0,-8 5 0,4-3 0,-1 8 0,-4-9 0,0 4 0,4 0 0,-9-4 0,9 4 0,-9-5 0,4 5 0,-1-4 0,3 3 0,4-4 0,1 0 0,-1 0 0,-4 0 0,3 0 0,-4 0 0,6 0 0,-1 0 0,1 0 0,-1 0 0,1 0 0,4 0 0,-3 5 0,3-3 0,-10 7 0,5-8 0,-5 9 0,0-9 0,4 4 0,-4-5 0,6 0 0,-6 0 0,-1 5 0,0-4 0,-5 4 0,10-5 0,-9 0 0,4 4 0,-1-3 0,-3 4 0,4-1 0,0-3 0,-5 4 0,5-5 0,-6 0 0,5 0 0,2 0 0,-1 0 0,0 0 0,-6 0 0,0 0 0,0 0 0,1 5 0,-1-4 0,0 3 0,0-4 0,1 0 0,-1 0 0,0 0 0,0 0 0,0 0 0,1 0 0,4 5 0,-3-3 0,4 3 0,0-5 0,-5 0 0,5 0 0,-6 0 0,10 0 0,-1 0 0,2 0 0,1 0 0,-11 0 0,11 0 0,-11 0 0,5 0 0,0 0 0,-5 4 0,10-3 0,-9 4 0,9-5 0,-4 0 0,6 0 0,0 0 0,-1 0 0,1 0 0,0 0 0,-1 0 0,-5 0 0,5 0 0,5 5 0,-8-4 0,13 4 0,-21-5 0,11 5 0,-11-4 0,5 4 0,0 0 0,-5-3 0,5 3 0,0-5 0,-5 0 0,5 0 0,-6 0 0,1 0 0,-1 0 0,0 0 0,0 0 0,1 0 0,-1 0 0,0 0 0,0 0 0,1 0 0,-1 0 0,0 0 0,0 0 0,0 0 0,1 0 0,4 0 0,-3 0 0,4 0 0,-6 0 0,0 0 0,6 0 0,-4 0 0,3 0 0,-4 0 0,4 0 0,2 0 0,1 0 0,3 0 0,-10 0 0,11 0 0,-5 0 0,0 0 0,4 0 0,-4 0 0,6 0 0,0 0 0,9 0 0,-7 0 0,8 0 0,-10 0 0,-1 0 0,-5 0 0,5 0 0,-5 0 0,0 0 0,4 0 0,-9 0 0,9 0 0,-9 0 0,9 0 0,-4 0 0,6 0 0,-6 0 0,4 0 0,-9 0 0,3 0 0,1 0 0,-4 0 0,14 0 0,-14 0 0,9 0 0,-6 0 0,-3 0 0,9 0 0,-9 0 0,9 0 0,-9 0 0,3 0 0,1 0 0,-4 0 0,4 0 0,-1 0 0,-3 0 0,4 0 0,-6 0 0,6 0 0,-5 0 0,5 0 0,-6 0 0,0 0 0,11 0 0,-3 0 0,4 0 0,-1 0 0,-4 0 0,0 0 0,4 0 0,-9 0 0,9 0 0,-9 0 0,9 0 0,-9 0 0,9 0 0,-9 0 0,3 0 0,1 0 0,-4 0 0,4 0 0,-1 0 0,-3 0 0,4 0 0,-6 0 0,0 0 0,6 0 0,-5 0 0,5 0 0,-1 0 0,-4 0 0,10 0 0,-10 0 0,5 0 0,-6 0 0,0 0 0,1 0 0,-1 0 0,6 0 0,-5 0 0,5 0 0,-6 0 0,0 0 0,6 0 0,-4 0 0,4 0 0,-6 0 0,6 0 0,-5 0 0,5 0 0,-6 0 0,5 0 0,-4 0 0,4 0 0,-5 0 0,1 0 0,-1 0 0,0 0 0,6 0 0,-5 0 0,5 0 0,-6 0 0,1 0 0,-1 0 0,0 0 0,6 0 0,-5 0 0,5 0 0,-6 0 0,1 0 0,-1 0 0,0 0 0,6 0 0,-5 0 0,5 0 0,4 0 0,-7 0 0,13 0 0,-14 0 0,3 0 0,1 0 0,-4 0 0,3 0 0,1 0 0,-4 0 0,4 0 0,-1 0 0,-3 0 0,4 0 0,-6 0 0,0 0 0,0 0 0,1 0 0,-1 0 0,0 0 0,0 0 0,0 0 0,5 0 0,-3 0 0,2 0 0,-3 0 0,-1 0 0,0 0 0,0 0 0,1 0 0,-1 0 0,0 0 0,0 0 0,0 0 0,1 0 0,-1 0 0,0 0 0,0 0 0,1 0 0,-1 0 0,0 0 0,6 0 0,-5 0 0,11 0 0,-11 0 0,5 0 0,-6 0 0,6 0 0,-4 0 0,3 0 0,0 0 0,-3 0 0,2 0 0,-3 0 0,-1 0 0,0 0 0,0 0 0,0 0 0,1 0 0,-1 0 0,0 0 0,0 0 0,1 0 0,-1 0 0,0 0 0,0 0 0,1 0 0,-1 0 0,0 0 0,6 0 0,-5 0 0,11 0 0,-11 0 0,11 0 0,-5 0 0,0 0 0,4 0 0,-4 0 0,0 0 0,5-5 0,-11 3 0,10-3 0,-9 5 0,9 0 0,-9 0 0,4 0 0,-1 0 0,-3 0 0,4-4 0,-6 3 0,6-4 0,-5 5 0,5 0 0,-6-5 0,0 4 0,1-3 0,-1-1 0,0 4 0,0-4 0,1 1 0,-1 2 0,0-2 0,0-1 0,1 4 0,-1-8 0,0 8 0,0-9 0,1 9 0,-1-8 0,0 8 0,0-4 0,-4 1 0,3 2 0,-8-7 0,8 8 0,-3-4 0,4 1 0,0 3 0,1-9 0,-1 5 0,0-1 0,0-3 0,1 3 0,-1 0 0,0-3 0,0 8 0,0-9 0,1 9 0,-1-8 0,0 8 0,0-8 0,1 8 0,-1-9 0,0 9 0,0-8 0,1 8 0,-1-4 0,0 5 0,0-4 0,0 2 0,1-2 0,-1 4 0,0 0 0,0 0 0,1-5 0,-1 4 0,0-4 0,0 5 0,1 0 0,-1 0 0,0-4 0,0 3 0,0-4 0,1 5 0,-1-5 0,0 4 0,0-8 0,1 8 0,-1-8 0,0 3 0,0 0 0,1-3 0,-1 3 0,0 0 0,-4-3 0,3 8 0,-3-8 0,4 8 0,-5-9 0,5 9 0,-5-3 0,1-1 0,3 4 0,-3-4 0,-1 1 0,4 2 0,-3-2 0,0-1 0,3 4 0,-3-4 0,-1 1 0,4 3 0,-7-4 0,2 5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1:31.746"/>
    </inkml:context>
    <inkml:brush xml:id="br0">
      <inkml:brushProperty name="width" value="0.1" units="cm"/>
      <inkml:brushProperty name="height" value="0.1" units="cm"/>
      <inkml:brushProperty name="color" value="#008C3A"/>
    </inkml:brush>
  </inkml:definitions>
  <inkml:trace contextRef="#ctx0" brushRef="#br0">518 943 24575,'-13'0'0,"0"0"0,-8 0 0,6 0 0,-20 0 0,17 0 0,-17-6 0,13 4 0,-38-5 0,30 7 0,-21 0 0,31 0 0,5 0 0,-6 0 0,8 0 0,-7 7 0,4-6 0,-4 12 0,7-6 0,0 0 0,-1 5 0,7-5 0,-5 0 0,11 5 0,-11-5 0,10 6 0,-4 1 0,6-1 0,0 0 0,0 0 0,0 7 0,0 2 0,0 0 0,0 5 0,0-5 0,0 0 0,0 5 0,0-5 0,0 0 0,0 5 0,0-5 0,0 0 0,0 5 0,0-5 0,0 0 0,0 5 0,6-12 0,-4 12 0,9-12 0,-3 5 0,5-7 0,6 6 0,-5-4 0,5 4 0,-6-6 0,0 0 0,0 0 0,0 0 0,1 0 0,-1-6 0,0 5 0,0-10 0,0 3 0,0-5 0,0 0 0,0 0 0,0 0 0,0 0 0,0 0 0,1 0 0,-1 0 0,0 0 0,0 0 0,0 0 0,0 0 0,-6-6 0,-1-1 0,0-6 0,1 0 0,6-1 0,-5 1 0,3 0 0,-3 5 0,-1-4 0,4 11 0,-9-11 0,10 11 0,-11-11 0,11 10 0,-11-9 0,11 9 0,-11-10 0,11 11 0,-5-5 0,0 6 0,-1 0 0</inkml:trace>
  <inkml:trace contextRef="#ctx0" brushRef="#br0" timeOffset="2272">998 722 24575,'-13'0'0,"-8"0"0,12 6 0,-10 8 0,17 1 0,-17 6 0,15-8 0,-9 1 0,13-1 0,0 0 0,0 0 0,0 0 0,0 7 0,0 2 0,0 0 0,0 5 0,0-5 0,0 7 0,0 0 0,0-7 0,0 5 0,0-5 0,0 7 0,0 0 0,0 0 0,0 0 0,0-7 0,0 5 0,0-5 0,0 7 0,0-7 0,0 5 0,0-12 0,0 12 0,6-12 0,7 11 0,2-12 0,4 5 0,-6-6 0,0 1 0,0-1 0,0-6 0,0 5 0,0-11 0,1 5 0,-1-6 0,0 0 0,0 0 0,0 0 0,7 0 0,-5 0 0,5 0 0,-7 0 0,7-7 0,-5 0 0,12-8 0,-11-5 0,11 3 0,-11-10 0,5 11 0,-8-4 0,6 1 0,-4 4 0,-2-4 0,-1-2 0,-10 6 0,4-5 0,-6 7 0,0-1 0,0 1 0,0 0 0,0-8 0,0 6 0,0-5 0,0 7 0,0-1 0,0 1 0,0-7 0,0 5 0,-6-6 0,-8 7 0,-2-6 0,-4 4 0,6-4 0,-7 6 0,0-12 0,-1 8 0,-5-8 0,12 12 0,-5 0 0,6 7 0,1-5 0,0 11 0,-1-11 0,1 4 0,0 1 0,0-5 0,-1 11 0,1-5 0,0 6 0,-1 0 0,1 0 0,0 0 0,-1 0 0,1 0 0,-7 0 0,5 0 0,-6 0 0,8 0 0,0 0 0,0-6 0,5 4 0,2-4 0</inkml:trace>
  <inkml:trace contextRef="#ctx0" brushRef="#br0" timeOffset="3392">1658 841 24575,'0'22'0,"0"6"0,0-14 0,0 7 0,0-1 0,0-5 0,0 5 0,0 0 0,0 2 0,0 0 0,0 5 0,0-12 0,0 5 0,0-7 0,0 7 0,0 2 0,0 0 0,0 5 0,0-5 0,0 15 0,0-6 0,0 7 0,0-9 0,0-7 0,0 5 0,0-12 0,0 5 0,0-7 0,0 0 0,6-6 0,-5 5 0,11-11 0,-5 11 0,6-5 0,0 6 0,0 1 0,0-7 0,1 4 0,-1-9 0,0 10 0,0-11 0,0 5 0,-6-6 0,-1 0 0</inkml:trace>
  <inkml:trace contextRef="#ctx0" brushRef="#br0" timeOffset="4821">1673 382 24575,'13'0'0,"-6"-5"0,-1-3 0,-6-12 0,0-2 0,0 0 0,0 1 0,0 8 0,-6 6 0,-8 1 0,-1 6 0,-6 0 0,1 0 0,5 0 0,-5 0 0,6 0 0,1 0 0,0 0 0,5 5 0,2 3 0,6 5 0,0 0 0,0 0 0,0 0 0,0 0 0,7 7 0,-5-11 0,4 4 0</inkml:trace>
  <inkml:trace contextRef="#ctx0" brushRef="#br0" timeOffset="6333">2180 1 24575,'0'29'0,"0"8"0,0-6 0,0 15 0,0 3 0,0 1 0,0 7 0,0-18 0,0 16 0,0-21 0,0 13 0,0-10 0,0 2 0,0 1 0,0 15 0,0-22 0,0 32 0,0-23 0,0 15 0,0 0 0,0-7 0,0 17 0,0-7 0,0-1 0,0 8 0,0-17 0,0 8 0,0-1 0,0-7 0,0 7 0,0-9 0,0-1 0,0 1 0,0 0 0,0-1 0,0 1 0,0-1 0,0 1 0,0 0 0,0-9 0,7-2 0,-6-8 0,6 0 0,-1 0 0,-4-7 0,4-2 0,-6-7 0,0 0 0,6-5 0,1-2 0,6-6 0,0 0 0,1 0 0,-7 0 0,-1 0 0</inkml:trace>
  <inkml:trace contextRef="#ctx0" brushRef="#br0" timeOffset="8155">3189 1099 24575,'-13'0'0,"0"0"0,-1 0 0,1 0 0,-7 0 0,5 0 0,-13 0 0,13 0 0,-5 0 0,7 0 0,-8 0 0,-1 0 0,0 0 0,2 0 0,6 0 0,-6 0 0,5 0 0,-13 0 0,13 0 0,-5 0 0,7 0 0,-1 0 0,1 6 0,0 1 0,6 13 0,-5-5 0,4 12 0,-6-5 0,5 0 0,-4 5 0,12-5 0,-12 0 0,12 5 0,-5-5 0,6 7 0,0 0 0,0 0 0,0 0 0,0 0 0,0 0 0,6 6 0,2-12 0,13 4 0,-7-14 0,14 1 0,-6-6 0,-1 4 0,7-11 0,-6 5 0,7-6 0,-7 6 0,5-4 0,-12 3 0,12 2 0,-12-6 0,5 6 0,-7-7 0,0 0 0,0 6 0,0-5 0,0 11 0,0-5 0,6 12 0,-4 3 0,5 5 0,-5 2 0,-1 0 0,-6 0 0,-1 0 0,-7 0 0,0 0 0,0 0 0,0 0 0,0 0 0,0-7 0,0 5 0,0-5 0,0 0 0,-7 5 0,0-12 0,-7 5 0,-7 0 0,6-5 0,-5 5 0,0-6 0,4-1 0,-17 1 0,17-7 0,-11-1 0,14-6 0,0 0 0,-1 0 0,1 0 0,0 0 0,0 0 0,-1 0 0,1 0 0,0 0 0,-1 0 0,1 0 0,0 0 0,0 0 0,-1 0 0,1 0 0,6-6 0,-5 5 0,10-11 0,-10 5 0,11-7 0,-5 1 0,6 0 0,0-1 0,6 1 0,1 0 0,0 5 0,-1 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1:53.447"/>
    </inkml:context>
    <inkml:brush xml:id="br0">
      <inkml:brushProperty name="width" value="0.2" units="cm"/>
      <inkml:brushProperty name="height" value="0.2" units="cm"/>
      <inkml:brushProperty name="color" value="#004F8B"/>
    </inkml:brush>
  </inkml:definitions>
  <inkml:trace contextRef="#ctx0" brushRef="#br0">1 1253 24575,'22'-14'0,"-2"0"0,0-7 0,-5 6 0,12-6 0,-11 1 0,11 4 0,-11-5 0,11 6 0,-12 2 0,5-1 0,-7 1 0,0 0 0,0-1 0,0 7 0,0-5 0,0 5 0,0-7 0,8 0 0,-7 1 0,7-1 0,-1 0 0,-5-6 0,6 4 0,-8-4 0,7 6 0,-4-7 0,4 6 0,-6-6 0,-1 8 0,0 0 0,0-1 0,0 1 0,0 0 0,13-7 0,-2 4 0,4-4 0,-8 6 0,0 1 0,-5-1 0,5-7 0,-6 6 0,-1-5 0,1 6 0,-1 1 0,0 0 0,0 0 0,1-8 0,-1 6 0,0-5 0,1 6 0,-1-6 0,1 5 0,-1-5 0,0 6 0,0 1 0,1-7 0,-1 5 0,1-6 0,-1 8 0,7-13 0,-6 9 0,6-9 0,-7 13 0,0-1 0,0 1 0,0 6 0,0-5 0,1 10 0,-1-9 0,0 9 0,0-10 0,0 11 0,0-11 0,0 11 0,0-5 0,0 0 0,0 4 0,8-4 0,-7 0 0,14 5 0,-6-5 0,12 0 0,-10 4 0,2-5 0,-13 7 0,0-6 0,0 5 0,-12-5 0,-14 6 0,-3 0 0,-9 0 0,11 0 0,1 0 0,0 0 0,-8 0 0,6 0 0,-12 0 0,12 0 0,-13 0 0,6 0 0,-7 0 0,0 0 0,0 0 0,0-6 0,0 4 0,-1-5 0,1 1 0,0 4 0,7-10 0,-6 4 0,6 0 0,0-4 0,2 10 0,7-4 0,-1 6 0,1 0 0,0 0 0,-1 0 0,1-5 0,0 3 0,0-4 0,-1 6 0,1 0 0,11 0 0,32 0 0,-3 0 0,32 0 0,-20 0 0,9 0 0,-1 0 0,1 0 0,-1 0 0,11 0 0,-8 0 0,7 0 0,-9 0 0,-1 0 0,1 0 0,-9 0 0,-2 0 0,-8 0 0,0 0 0,-7 0 0,5 0 0,-12 0 0,5 0 0,-6 0 0,-1 6 0,0-5 0,-6 11 0,5-10 0,-11 9 0,5-4 0,-6 7 0,-6-7 0,-1 4 0,-7-9 0,1 10 0,0-5 0,5 6 0,-3 0 0,3 0 0,-5 0 0,6 7 0,-5-5 0,4 12 0,-6-12 0,6 12 0,-4-12 0,4 13 0,1-7 0,-6 1 0,12 6 0,-11-14 0,11 14 0,-12-6 0,5 7 0,0 0 0,-5-8 0,12 7 0,-11-6 0,10 7 0,-10-8 0,10 7 0,-10-13 0,11 12 0,-5-12 0,-1 12 0,6-12 0,-12 12 0,11-12 0,-5 5 0,7-7 0,-5 6 0,3-5 0,-4 5 0,6-6 0,-6 1 0,5-7 0,-5-1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2:00.040"/>
    </inkml:context>
    <inkml:brush xml:id="br0">
      <inkml:brushProperty name="width" value="0.2" units="cm"/>
      <inkml:brushProperty name="height" value="0.2" units="cm"/>
      <inkml:brushProperty name="color" value="#004F8B"/>
    </inkml:brush>
  </inkml:definitions>
  <inkml:trace contextRef="#ctx0" brushRef="#br0">0 273 24575,'0'-47'0,"7"7"0,0 10 0,15-6 0,-7 19 0,14-19 0,-7 20 0,0 2 0,5 1 0,-5 5 0,0-1 0,5 3 0,-5 6 0,7 0 0,0 0 0,0 0 0,8 0 0,-6 0 0,15 0 0,-15 0 0,6 0 0,-8 0 0,-7 0 0,5 0 0,-12 0 0,12 0 0,-12 0 0,5 0 0,-6 13 0,-1-4 0,1 18 0,0-5 0,1 15 0,-6-6 0,4 7 0,-11-1 0,4 2 0,-6 9 0,0 12 0,0-17 0,0 15 0,0-27 0,0 15 0,0-15 0,0 14 0,0-14 0,0 15 0,0-15 0,0 15 0,-6-15 0,4 14 0,-11-14 0,5 7 0,0-1 0,-5-6 0,4 6 0,-5-8 0,-1 0 0,1-7 0,-1 5 0,2-12 0,-8 12 0,-7 1 0,4-5 0,-9 10 0,11-17 0,0 4 0,-6-6 0,6 0 0,0 0 0,-5 1 0,12-2 0,-13 1 0,13-6 0,-12 4 0,12-10 0,-6 10 0,1-10 0,5 4 0,-5-6 0,6 0 0,1 0 0,-7 0 0,5 0 0,-6 0 0,8 0 0,-6 0 0,4 0 0,-4 0 0,11-6 0,3-9 0,5 0 0,0-5 0,0-1 0,0 6 0,0-5 0,0 7 0,0-8 0,0 6 0,0-5 0,0 7 0,0-1 0,0 1 0,0 0 0,0 0 0,0-1 0,5 7 0,-3-5 0,9 11 0,-3-5 0,5 6 0,0 0 0,0-6 0,0 4 0,0-4 0,7 6 0,-5 0 0,12 0 0,-12 0 0,5 0 0,1 0 0,-7 0 0,14 0 0,-6 0 0,0 0 0,5 0 0,-12 0 0,12 0 0,-12 0 0,12 0 0,-12 0 0,5 0 0,-7 0 0,0 0 0,0 0 0,0 6 0,0-4 0,0 9 0,1-3 0,-1 5 0,0 0 0,0-6 0,0 5 0,-6-5 0,5 6 0,-5 0 0,0 0 0,5 0 0,-5 0 0,6 1 0,1-1 0,-7 0 0,10 6 0,-8-5 0,10 5 0,-6-6 0,0 0 0,0 0 0,1 8 0,-1-7 0,1 7 0,0-1 0,-1-5 0,1 5 0,-1-7 0,0 0 0,0 0 0,-6 0 0,5 0 0,-5 0 0,6 0 0,-6 0 0,5 1 0,-10-1 0,9 0 0,-4-6 0,1 5 0,3-11 0,-3 11 0,5-11 0,0 11 0,0-5 0,-6 0 0,-1-1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2:05.387"/>
    </inkml:context>
    <inkml:brush xml:id="br0">
      <inkml:brushProperty name="width" value="0.1" units="cm"/>
      <inkml:brushProperty name="height" value="0.1" units="cm"/>
      <inkml:brushProperty name="color" value="#004F8B"/>
    </inkml:brush>
  </inkml:definitions>
  <inkml:trace contextRef="#ctx0" brushRef="#br0">608 902 24575,'-14'0'0,"-6"-6"0,4-9 0,-11-1 0,4-5 0,1 7 0,1 0 0,8 6 0,0-3 0,-7 9 0,-3-10 0,1 10 0,-18-4 0,3 6 0,-8 0 0,11 0 0,6 0 0,6 0 0,0 0 0,-5 0 0,5 0 0,-1 0 0,3 0 0,7 0 0,0 0 0,-1 0 0,7 12 0,1 5 0,6 11 0,0 1 0,0-7 0,0 14 0,0-12 0,0 13 0,0-8 0,0 0 0,0 0 0,0 8 0,6-6 0,3 15 0,6-15 0,0 14 0,0-13 0,8 13 0,-7-14 0,13 6 0,-13-8 0,11 0 0,-11 0 0,5 0 0,-7-7 0,7 5 0,-6-12 0,5 5 0,-7-6 0,0-1 0,7 0 0,-5 1 0,5-1 0,0 1 0,-5-1 0,13 2 0,-14-2 0,14-5 0,-14-2 0,14-6 0,-13 0 0,5 0 0,0 0 0,-5 0 0,5 0 0,-7 0 0,6 0 0,-5 0 0,5 0 0,-5-13 0,-1 3 0,1-10 0,-7 7 0,6-8 0,-6 6 0,1-5 0,-2 7 0,0-1 0,-5 1 0,11 6 0,-11-5 0,5 5 0,0-7 0,1 1 0,6 0 0,1-8 0,-1 6 0,1-5 0,-7 13 0,-1 1 0</inkml:trace>
  <inkml:trace contextRef="#ctx0" brushRef="#br0" timeOffset="1973">1683 961 24575,'-20'0'0,"5"0"0,-13 0 0,13 0 0,-12 0 0,12 0 0,-5 0 0,6 0 0,1 0 0,0 0 0,-1 0 0,1 0 0,0 0 0,0 0 0,-1 0 0,1 0 0,0 5 0,-1-3 0,1 10 0,0-5 0,-1 6 0,1 0 0,6 0 0,-6 7 0,5 2 0,-6 7 0,-1-7 0,7 5 0,-4-5 0,10 7 0,-11 0 0,5 0 0,0 0 0,-5 0 0,11 0 0,-4 0 0,6 0 0,0 0 0,0 0 0,0 0 0,0 0 0,0 0 0,0 0 0,0 0 0,0 0 0,0 6 0,0-5 0,6-2 0,1-8 0,6-7 0,0 0 0,7 1 0,-5-1 0,12 1 0,-5-6 0,0-2 0,5-6 0,-5 0 0,0 0 0,14 0 0,-12 0 0,6 0 0,-3-13 0,-5 4 0,0-12 0,-1 0 0,-1 5 0,-4-11 0,5 4 0,-7 1 0,0-5 0,6-1 0,-4-3 0,-2-4 0,-2 13 0,-11-6 0,11 13 0,-10-5 0,3 7 0,-5-1 0,0 1 0,0-7 0,0 5 0,0-6 0,0 1 0,0 5 0,0-6 0,0 8 0,0 0 0,-6 0 0,-1 5 0,0-4 0,-5 5 0,4 0 0,-5-5 0,-6 4 0,4-5 0,2 0 0,1 5 0,5-3 0,-1 3 0,-4 1 0,11-5 0,-11 5 0,11-7 0,-11 7 0,10-5 0,-4 5 0,6-7 0,0 1 0,0 0 0,0 0 0,0-1 0,0 1 0,0 6 0,0 1 0</inkml:trace>
  <inkml:trace contextRef="#ctx0" brushRef="#br0" timeOffset="3143">2033 822 24575,'0'13'0,"0"0"0,0 7 0,0-5 0,0 5 0,0-7 0,0 8 0,0 0 0,0 1 0,0 6 0,0-14 0,0 14 0,0-13 0,0 12 0,0-12 0,0 5 0,0 0 0,0 2 0,0 7 0,7 0 0,1 0 0,0 0 0,-2 0 0,1 0 0,-6 0 0,12 0 0,-11-7 0,4 5 0,0-12 0,-4 12 0,3-12 0,1 5 0,-4 0 0,3-5 0,1 5 0,-4-7 0,4 0 0,-6 0 0,5 0 0,-3 0 0,4 1 0,-1-7 0,3-1 0,5-6 0,-6 0 0,-1 0 0</inkml:trace>
  <inkml:trace contextRef="#ctx0" brushRef="#br0" timeOffset="4451">1997 472 24575,'0'13'0,"0"0"0,0 0 0,0 0 0,0 0 0,0 0 0,0 0 0,13-5 0,-4-2 0,18-6 0,-12 0 0,5 0 0,-7 0 0,0 0 0,0 0 0,0 0 0,0 0 0,1 0 0,-1 0 0,-6-6 0,-1-2 0,-6-5 0,-6 0 0,-2 5 0,-5 2 0,0 6 0,0 0 0,-1 0 0,1 0 0,0 0 0,-1 0 0,7 0 0,1 0 0</inkml:trace>
  <inkml:trace contextRef="#ctx0" brushRef="#br0" timeOffset="5762">2448 1 24575,'0'20'0,"0"2"0,0 7 0,0 0 0,0 8 0,0 2 0,0 1 0,0 5 0,0-6 0,0 1 0,8 5 0,-7-14 0,13 15 0,-12-15 0,12 15 0,-5-7 0,0 0 0,5 7 0,-12 3 0,12 1 0,-5 17 0,7-17 0,1 16 0,0-15 0,-1 6 0,0-10 0,-1-7 0,1 5 0,-2-14 0,2 15 0,-1-15 0,0 6 0,0 0 0,0-6 0,0 7 0,-1-9 0,1 0 0,-1-7 0,-6 5 0,3-12 0,-9 5 0,9-1 0,-9-5 0,4 5 0,-1-12 0,-3 5 0,4-10 0,-6 3 0</inkml:trace>
  <inkml:trace contextRef="#ctx0" brushRef="#br0" timeOffset="7437">4122 928 24575,'-21'0'0,"6"0"0,-5 0 0,7 0 0,-1 0 0,1 0 0,-7 0 0,5 0 0,-6 0 0,8 0 0,0 0 0,-1 0 0,1 0 0,0 0 0,0 0 0,-1 0 0,-6 0 0,5 0 0,-13 0 0,13 0 0,-5 0 0,7 0 0,-1 0 0,-6 0 0,5 0 0,-5 0 0,6 0 0,-6 0 0,5 0 0,-5 0 0,-1 0 0,6 5 0,-5 3 0,6 12 0,0-5 0,0 12 0,6-5 0,-4 0 0,10 5 0,-10-5 0,10 7 0,-4-7 0,6 5 0,0-5 0,0 0 0,0 5 0,0-12 0,0 5 0,0-7 0,0 0 0,0 0 0,6 0 0,1 0 0,6 1 0,0-7 0,7 5 0,-5-10 0,12 4 0,-12-6 0,12 0 0,-5 0 0,0 0 0,-2 0 0,1 0 0,-7 0 0,14 0 0,-13 0 0,12 7 0,-12-6 0,5 11 0,0-4 0,-5 6 0,5-1 0,-7 0 0,1 8 0,0 0 0,-1 1 0,2 6 0,5 6 0,-10 7 0,9 3 0,-17-7 0,4-8 0,-6 8 0,0-6 0,0 7 0,0-9 0,0 0 0,-6-8 0,-1 0 0,-6-8 0,-8 0 0,6 1 0,-12 0 0,5-7 0,-8 0 0,1-7 0,0 0 0,-8 0 0,5 0 0,-5 0 0,-1 0 0,-6 0 0,-5 0 0,11-13 0,3 3 0,12-11 0,0 0 0,3 5 0,-1-5 0,5 1 0,1 4 0,2-11 0,6 12 0,-1-6 0,2 8 0,0 0 0,5-1 0,-5 1 0,11 0 0,-3 5 0,4 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2:20.247"/>
    </inkml:context>
    <inkml:brush xml:id="br0">
      <inkml:brushProperty name="width" value="0.1" units="cm"/>
      <inkml:brushProperty name="height" value="0.1" units="cm"/>
      <inkml:brushProperty name="color" value="#FFC114"/>
    </inkml:brush>
  </inkml:definitions>
  <inkml:trace contextRef="#ctx0" brushRef="#br0">150 1416 24575,'0'-28'0,"0"4"0,0-22 0,0 15 0,0-15 0,0 15 0,0-15 0,0 15 0,0-15 0,0 15 0,0-7 0,0 9 0,0 0 0,0 7 0,0-6 0,0 13 0,0-5 0,0 7 0,0-1 0,0 1 0,0 0 0,0-1 0,0 1 0,0 0 0,0 0 0,0-1 0,0 1 0,0 0 0,0-1 0,0 1 0,0 0 0,0 0 0,0-1 0,0 1 0,0 0 0,0-1 0,0 1 0,0-7 0,0 5 0,0-6 0,0 1 0,0 5 0,0-13 0,0 13 0,0-5 0,0 0 0,0 5 0,0-6 0,0 1 0,0 5 0,0-5 0,0 6 0,0 1 0,0 0 0,0-1 0,0 1 0,0 0 0,0-1 0,0 1 0,0 0 0,0 0 0,0-1 0,0 1 0,0 0 0,0-1 0,0 1 0,0 0 0,0 0 0,0-1 0,0 1 0,0 0 0,0-1 0,0 1 0,0 0 0,0 11 0,-5 4 0,3 18 0,-10 2 0,4 0 0,-6 5 0,0-12 0,6 12 0,-4-12 0,4 12 0,1-12 0,-6 5 0,12 0 0,-11-5 0,11 12 0,-5-5 0,0 0 0,4 5 0,-4-12 0,0 5 0,5 0 0,-5-5 0,6 5 0,0-7 0,0 1 0,0-1 0,0 0 0,0 0 0,0 0 0,0-12 0,0-9 0,0-7 0,0-13 0,6 13 0,2-12 0,5 12 0,1-13 0,-6 13 0,5-12 0,-12 12 0,11-6 0,-10 1 0,4 5 0,0 1 0,-5 2 0,5 4 0,-6-5 0,6 6 0,-5-5 0,5 4 0,0 1 0,-5-5 0,5 5 0,-6-6 0,6 5 0,-5-4 0,11 5 0,-11-6 0,11-1 0,-10 1 0,9 6 0,-9-5 0,9 4 0,-3-5 0,-1 0 0,4 0 0,-9-1 0,4 1 0,0 6 0,-5-5 0,5 4 0,-6 7 0,6 2 0,1 12 0,6 0 0,-6 1 0,5-1 0,-5 0 0,7 7 0,-1-5 0,-5 5 0,4-7 0,-4 7 0,-1-5 0,5 5 0,-10-7 0,9 0 0,-3 7 0,0-5 0,4 5 0,-11-6 0,11-1 0,-10 7 0,3-5 0,1 5 0,-4-7 0,9 0 0,-9 0 0,9 0 0,-9 0 0,9 0 0,-9 1 0,10-1 0,-11 0 0,11-6 0,-11 5 0,11-11 0,-11 11 0,11-5 0,-11 6 0,11-6 0,-11 5 0,5-5 0,0 6 0,-4 0 0,3 1 0,-5-1 0,6-6 0,-4-1 0,3-6 0</inkml:trace>
  <inkml:trace contextRef="#ctx0" brushRef="#br0" timeOffset="2490">88 525 24575,'13'0'0,"7"0"0,2 0 0,0 0 0,5 0 0,-12 0 0,12 0 0,-12 0 0,13 0 0,-14 0 0,7 0 0,-8 0 0,0 0 0,0 0 0,0 0 0,0 0 0,0 0 0,0 0 0,0 0 0,0 0 0,1 0 0,-1-6 0,0 5 0,0-5 0,0 6 0,0 0 0,0 0 0,-6-6 0,5 4 0,-11-10 0,5 5 0,-6-6 0,0-1 0,0 1 0,0 0 0,-6 0 0,-1-1 0,-6 1 0,-1 0 0,1 5 0,0-4 0,0 5 0,-1 0 0,1-5 0,0 10 0,5-9 0,-4 9 0,5-4 0,0 0 0,-5 5 0,10-11 0,-4 5 0,6-7 0,-5 7 0,-3 1 0,1 12 0,-5 1 0,5 6 0,-7 0 0,7 0 0,-5-5 0,11 3 0,-11-9 0,10 9 0,-10-9 0,11 9 0,-5-3 0,6 5 0,0 0 0,0 0 0,0 0 0,0 0 0,-6-5 0,5 3 0,-11-9 0,10 9 0,-9-9 0,9 9 0,-4-9 0,6 4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2:25.945"/>
    </inkml:context>
    <inkml:brush xml:id="br0">
      <inkml:brushProperty name="width" value="0.1" units="cm"/>
      <inkml:brushProperty name="height" value="0.1" units="cm"/>
      <inkml:brushProperty name="color" value="#FFC114"/>
    </inkml:brush>
  </inkml:definitions>
  <inkml:trace contextRef="#ctx0" brushRef="#br0">1 704 24575,'20'-20'0,"2"-2"0,7-7 0,-7 0 0,6 6 0,-4-13 0,5 18 0,-5-18 0,-4 26 0,1-16 0,-12 10 0,16 0 0,-8-10 0,5 10 0,5-7 0,-4-5 0,6 6 0,-6-8 0,4 1 0,-5 6 0,1-4 0,-3 11 0,-6-4 0,-1 7 0,7-8 0,-5 6 0,5-5 0,-7 7 0,0-1 0,1 1 0,-7 0 0,4-1 0,-3 1 0,5 6 0,0 1 0,-6 19 0,-1 11 0,-6 15 0,0 19 0,0 1 0,0 10 0,0 1 0,0-1 0,0 0 0,0 1 0,0-1 0,0 0 0,0 0 0,0 1 0,0-1 0,0 0 0,0 0 0,0-9 0,0-3 0,0-9 0,0-1 0,0 1 0,0-9 0,0-1 0,0-9 0,0 0 0,0 0 0,0 0 0,-7 0 0,6-1 0,-6 1 0,1 0 0,4-7 0,-4 6 0,0-1 0,4-3 0,-10 2 0,11-13 0,-11 0 0,11 0 0,-11 0 0,10 0 0,-9 0 0,9 0 0,-10 0 0,11 1 0,-11-1 0,5 0 0,-7-6 0,1-1 0,0-6 0,-1 0 0,1 0 0,-7 0 0,5 0 0,-13 0 0,6 0 0,0 0 0,-5-7 0,5-1 0,-8-7 0,8 7 0,2-4 0,0 10 0,4-4 0,-4 1 0,0 3 0,5-4 0,-6 6 0,8-6 0,0 5 0,-1-5 0,1 6 0,48 0 0,-17 0 0,58 0 0,-34 0 0,15 0 0,-9 0 0,-1 0 0,1 0 0,-1 0 0,1 0 0,0 0 0,-9 0 0,7 0 0,-15 0 0,6 0 0,-8 0 0,-7 0 0,5 0 0,-12 0 0,5 0 0,-7 0 0,0 0 0,0 0 0,0 0 0,1 0 0,-1 0 0,0 0 0,0 0 0,0 0 0,0 0 0,0 0 0,0 0 0,0 0 0,0 0 0,1 0 0,-1 0 0,0 0 0,0 0 0,0 0 0,0 0 0,0 6 0,-6-5 0,-1 5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3T13:22:31.982"/>
    </inkml:context>
    <inkml:brush xml:id="br0">
      <inkml:brushProperty name="width" value="0.1" units="cm"/>
      <inkml:brushProperty name="height" value="0.1" units="cm"/>
      <inkml:brushProperty name="color" value="#FFC114"/>
    </inkml:brush>
  </inkml:definitions>
  <inkml:trace contextRef="#ctx0" brushRef="#br0">560 1297 24575,'0'-20'0,"-6"4"0,-8-4 0,-1 6 0,-6 0 0,14-6 0,-5 11 0,5-4 0,-1 7 0,-10 4 0,14-10 0,-15 11 0,12-11 0,-13 11 0,11-11 0,-10 10 0,4-3 0,0-1 0,-5 4 0,7-4 0,-1 6 0,1 0 0,0 0 0,-1 0 0,1 0 0,0 0 0,0 0 0,-1 0 0,1 0 0,0 0 0,-1 0 0,1 0 0,0 0 0,-1 6 0,1 1 0,0 6 0,0 1 0,-1-1 0,7 7 0,-6 2 0,6 0 0,-1 5 0,-5-5 0,12 0 0,-12 5 0,11-5 0,-4 0 0,6 5 0,0-5 0,0 0 0,0 5 0,0-5 0,0 0 0,0 5 0,0-5 0,0 0 0,0 5 0,0 8 0,0-3 0,6 10 0,1-20 0,8 5 0,-2-12 0,1 5 0,-1-7 0,0 0 0,0 0 0,0 0 0,0 0 0,0-5 0,0 3 0,1-3 0,-1-1 0,0 5 0,7-11 0,-5 5 0,5-6 0,-7 0 0,0 0 0,0 0 0,0 0 0,0 0 0,1 0 0,11 0 0,-8 0 0,9 0 0,-13 0 0,0 0 0,0 0 0,7 0 0,-5 0 0,12 0 0,-12 0 0,5 0 0,0 0 0,-5 0 0,5-6 0,-6-1 0,-1-1 0,0-4 0,0 11 0,0-11 0,0 5 0,0-7 0,0 7 0,0-5 0,1-2 0,5-7 0,-4-1 0,5-4 0,-7 11 0,1-13 0,0 13 0,-1-5 0,0 6 0,1 1 0,-7-7 0,4 5 0,-3-13 0,6 13 0,-6-5 0,4 0 0,-5 5 0,8-13 0,-8 13 0,5-5 0,-4 6 0,-1 1 0,4 6 0,-3-11 0,5 15 0,-6-15 0,5 17 0,-5-11 0,6 11 0,0-5 0,0 6 0,0 0 0,0 0 0,1 0 0,-1 0 0,0 0 0,0 0 0,0 0 0,0 0 0,0 0 0,-6-13 0,-7 9 0,-1-14 0,-5 10 0,0-5 0,-1 0 0,-7-1 0,1 7 0,0 1 0,-1 0 0,1 5 0,0-5 0,0 6 0,-1 0 0,1 0 0,0 0 0,-1 0 0,1 0 0,0 0 0,0 0 0,-1 0 0,7 6 0,-5 1 0,11 6 0,-12 7 0,11-5 0,-4 12 0,6-12 0,0 12 0,0-12 0,0 12 0,0-5 0,0 7 0,0 0 0,0 0 0,0 0 0,0 0 0,0 0 0,0 0 0,6 0 0,2 0 0,7 0 0,-1 0 0,1 0 0,6-7 0,-6-1 0,5-8 0,-6 1 0,-1-1 0,0 0 0,0 0 0,0-6 0,7-1 0,-5-6 0,5 0 0,-7 0 0,0 0 0,0 0 0,0 0 0,1 0 0,6 0 0,-5 0 0,5 0 0,-7 0 0,0 0 0,0 0 0,0-6 0,-6-8 0,6-9 0,-12-6 0,12 0 0,-11 0 0,4 0 0,-6-22 0,0 17 0,0-17 0,0 14 0,0-3 0,0 1 0,0-7 0,0 15 0,0-15 0,0 15 0,-7-15 0,-1 22 0,-7-12 0,1 14 0,0 0 0,0-5 0,0 12 0,0-6 0,1 8 0,0 6 0,-1-5 0,1 10 0,0-10 0,-1 11 0,1-5 0,0 6 0,0 0 0,-1 0 0,1 0 0,0 0 0,-1 0 0,1 6 0,6 1 0,1 6 0,6 0 0,0 0 0,0 1 0,0-1 0,0 0 0,6 0 0,1 0 0,6-6 0,0-1 0,0 0 0,0-5 0,0 5 0,0-6 0,8 0 0,-7 0 0,7 0 0,-8 0 0,7 0 0,-5 0 0,5 0 0,0 0 0,-5 0 0,5 0 0,-7 0 0,7 0 0,-5-6 0,12 5 0,-12-11 0,12 4 0,-5-6 0,7 6 0,-7-5 0,-2 12 0,1-5 0,-7 0 0,7 4 0,-8-9 0,0 9 0,0-4 0,0 0 0,0 5 0,0-11 0,0 5 0,0-1 0,0 2 0,1 0 0,-1-1 0,-6-6 0,5 5 0,-11-3 0,5 3 0,-6-5 0,0 0 0,0-1 0,0 1 0,6 0 0,-5-1 0,5 1 0,-6 0 0,0 0 0,0-1 0,0 1 0,0 11 0,0 11 0,0 6 0,0 12 0,0-5 0,0 15 0,0-13 0,0 12 0,0-15 0,0 8 0,0 0 0,0-7 0,0 6 0,0-7 0,0 8 0,0-7 0,0 6 0,0-7 0,0 1 0,0-1 0,6-1 0,-4-5 0,10 5 0,-10-7 0,3 0 0,1 0 0,-4 0 0,9 0 0,-9 0 0,4 0 0,0 0 0,1 1 0,6 6 0,-5 2 0,4 0 0,-3 13 0,5-11 0,1 13 0,6 5 0,-5-10 0,5 10 0,-7-13 0,-6-7 0,5 5 0,-5-12 0,5 5 0,-5-7 0,3 0 0,-3 1 0,-1-1 0,4 0 0,-3-6 0,5-1 0,0-6 0,0 0 0,0-6 0,1-8 0,-7-9 0,7-14 0,-5-3 0,-1-7 0,6-1 0,-5 0 0,0 0 0,6-9 0,-6 6 0,8-16 0,-8 17 0,6-17 0,-6 17 0,1-8 0,4 11 0,-5-11 0,7 16 0,-7-13 0,4 15 0,-4-7 0,0-1 0,-2 0 0,0 0 0,-5 0 0,5 0 0,-7 1 0,0-1 0,0 0 0,0 8 0,0-5 0,0 5 0,0-8 0,0 9 0,0-7 0,0 7 0,0-1 0,0-6 0,0 15 0,0 1 0,0 2 0,0 6 0,0 0 0,0 2 0,0 6 0,-6 1 0,-1 0 0,-1-1 0,-4 7 0,5 1 0,-6 6 0,-1 0 0,1 0 0,0 0 0,6 6 0,-7 17 0,13 1 0,-13 13 0,12-8 0,-11 0 0,12 0 0,-12 0 0,11 0 0,-5-7 0,7 5 0,0-5 0,0 7 0,0 8 0,0-6 0,0 6 0,0 1 0,0-7 0,0 6 0,0 0 0,0 2 0,0 9 0,0 0 0,0 9 0,0-7 0,0 7 0,0-9 0,0-1 0,0 1 0,0 0 0,8-1 0,-7 1 0,6-9 0,0 7 0,9 14 0,-5-15 0,9 13 0,-11-20 0,-1-7 0,6 6 0,-13-8 0,12 0 0,-11 0 0,10-7 0,-4 5 0,-1-5 0,6 7 0,-5 0 0,7 0 0,-1 0 0,1 0 0,-1 0 0,0-7 0,0-2 0,-1-7 0,0 0 0,1 7 0,-1-5 0,7 11 0,-6-11 0,5 3 0,-6-4 0,0-1 0,0-6 0,0-1 0,1-6 0,-1 0 0,7 0 0,-5 0 0,12 0 0,-5 0 0,7 0 0,0-7 0,0-7 0,0-3 0,-7-10 0,6 10 0,-13-3 0,5 6 0,-7 1 0,0-1 0,0 1 0,1 0 0,-1 5 0,-6-3 0,5 9 0,-11-10 0,5 5 0,0-6 0,-5-1 0,11 7 0,-11-12 0,5 10 0,-6-5 0,0 8 0</inkml:trace>
  <inkml:trace contextRef="#ctx0" brushRef="#br0" timeOffset="1842">1821 378 24575,'-17'6'0,"5"1"0,12 6 0,0 0 0,0 0 0,0 0 0,0 0 0,0 0 0,0 1 0,5-7 0,3-1 0,5-6 0,0 0 0,0 0 0,-6-6 0,-1-2 0,-6-5 0,0 0 0,0-1 0,0 1 0,0 0 0,0 0 0,0-1 0,0 1 0,0 0 0,-6 5 0,5-4 0,-11 11 0,4-5 0,-5 6 0,0 6 0,5 1 0,3 6 0,5 7 0,0-5 0,0 12 0,0-12 0,0 5 0,0-6 0,0-1 0,0 0 0,0 0 0,5-6 0,3-1 0,5-6 0,0 0 0,-6 0 0,-1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3T15:02:53.072"/>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0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23T15:03:12.507"/>
    </inkml:context>
    <inkml:brush xml:id="br0">
      <inkml:brushProperty name="width" value="0.1" units="cm"/>
      <inkml:brushProperty name="height" value="0.2" units="cm"/>
      <inkml:brushProperty name="color" value="#FFFC00"/>
      <inkml:brushProperty name="tip" value="rectangle"/>
      <inkml:brushProperty name="rasterOp" value="maskPen"/>
    </inkml:brush>
  </inkml:definitions>
  <inkml:trace contextRef="#ctx0" brushRef="#br0">1901 7831,'0'-83,"0"-7,0 23,0-8,0 11,0 0,0-34,-7 46,-3-2,-1-15,-1-2,-3-6,-1 0,1 6,0-1,-1-11,2-2,7 7,0-1,-7-5,0-2,7-1,2 3,-1 18,0-1,1-31,1 4,-4 1,8 5,-1 0,-7-6,8 32,0-1,0 8,0-2,0-13,0 2,0-20,0 23,0-1,0 12,0 0,0-10,0-3,0-3,0-1,0 2,0 1,-1 11,2-1,7-12,2 3,1-18,10 26,2 1,5-12,-6 21,1-1,19-36,-19 36,0 1,13-21,-9 17,-3 1,-4-9,5 9,1-2,3-26,-8 31,2 0,20-38,1 0,-18 44,0-1,0 1,0-1,5-5,2-3,14-20,2-4,1-1,2-4,-7 12,4-3,-3 2,-8 12,-1 2,1-1,8-8,0-2,2 2,-3 6,0 1,2 2,3 0,2 0,-1 1,-1 1,-1 1,1 3,19-11,0 3,-7 0,-1 4,-14 21,1 3,7-7,0 3,25-2,-32 16,1 1,38-22,0 22,-10-6,-3 16,-10 2,0 7,-28 5,-8 8,-28 1,0 11,0-4,0 5,-5-5,3-3,-9-6,10 1,-10-1,10 0,1-5,39-2,26-5,25-8,8-2,-12-7,1 0,0-1,-20 4,4-2,3 0,4-1,-13 3,4-1,0-1,4-3,0 0,1 0,0 2,0 2,1-3,4-4,1-3,0 3,0 5,0 1,-1-2,-4-4,-1-2,0 3,-1 7,1 2,-2-1,-3-5,-2-1,1 3,0 6,0 3,-1-1,28-8,-1 0,-28 7,1 2,0 0,26-3,2-2,-23 1,2-1,0 1,-1 2,2 1,0-1,4-3,1-1,0 3,-1 4,1 2,0 1,-1-1,1 0,0 1,0 2,-1 2,1-1,0 0,0 0,-1 0,-4 0,-1 0,0 0,0 0,-1 0,-1 0,-3 0,-2 0,1 0,0 0,-1 0,1 0,0 0,0 0,0 0,-1 0,1 0,0 0,4 0,1 0,1 0,5 0,1 0,1 0,5 0,1 0,1 0,4 0,0 0,1 0,0 0,1 0,-3 0,-8 0,-1 0,-3 0,21 0,-4 0,-5-1,-4 2,-15 3,1 1,-8-1,3 0,0 1,21 6,0 0,5-1,-1 2,-9 3,-1 0,-5-3,1-1,13 4,1 1,-6 0,0-1,5-3,1 0,-8 3,0 1,1-1,-2 0,-3 1,-5 0,-15-1,-2 1,2-3,-3 1,21 11,19-13,-11 3,11-23,-9 6,-35-6,2-1,5 4,4-1,13-5,3 1,12 4,3 0,-25-1,3-1,0 2,5 4,1 2,1 0,5-4,1 0,1 1,4 2,0 1,1 1,-1-1,1 0,0 0,5 0,1 0,-1 0,-4 0,-1 0,2 0,-17 0,1 0,1 0,-3 0,18 0,-2 0,1 0,4 0,1 0,0 0,0 0,0 0,-1 0,-4 0,-1 0,2 0,3-1,2 1,-3 1,-9 1,-1 2,-1 0,-1 0,1 0,-1 2,-4 1,-1 1,-2 1,-8-2,-1 1,0-1,4 1,0 0,-3-1,18 3,-2 2,0 2,-1 2,-7-1,-2 1,-6 4,-1 0,-4-1,-2 1,0-1,-2 0,-4 0,-2 0,1-1,0 1,0 3,0 1,6 1,0 2,-4 1,-1 2,0-1,-1 0,2 5,-3 0,18 21,-11-11,1 2,-23-12,-1 0,20 12,1-1,-15-12,0 0,3 10,-1 0,-1-9,-1 1,9 10,0 0,-6-6,1-1,9 3,1 0,-6-1,2-1,8-2,2-1,-4 4,0 0,10-2,0-1,-3 5,0 1,10 1,3-1,-3 0,4 1,-4-7,5 1,0-1,-6-3,1 0,3-1,-7-2,4 0,-1 0,-4-2,1 1,-4-2,3 0,14 5,2 0,-3 0,-18-5,-4 0,3 0,12 4,2 1,-1 0,-5-1,-2 1,-1-2,-8-4,-1 0,-2 1,28 15,-2 1,-2-6,-2 1,-8 8,1 3,-8-11,3 1,-5 1,2 7,-1 3,1-5,5 2,-6 0,1 7,-3 1,-9-7,3 2,-1 2,-3 0,-1 3,-1 0,-1 3,-1 0,-1 3,-1 5,-1 2,-2 0,-2-5,-1-1,-3 2,-3 4,-2 2,-1-2,0-3,0-2,-1 3,-1 6,-1 2,-2-1,-1-4,-2-1,1 2,4 8,1 1,-2-1,-6-8,-2-1,3 0,4 4,2 0,-1 0,-3-5,0 0,-1-1,2 2,-1 0,-2-3,4 10,-2-1,-1 8,-2-4,-9-20,-1-1,6 6,-1-1,-4-10,-1-3,11 27,-23-24,-4 0,-21 2,-2 9,-7 0,6-20,-2 1,-18 35,9-22,-3 0,6-5,0 0,-4 0,-1 2,-5 4,-1-2,7-8,-1-1,-13 6,-2 0,4-1,-4 3,0-6,-6 2,0-1,5-3,0-1,-3 2,-11 12,-3 2,0-2,5-11,-2-2,3 0,8-2,1 1,-3-3,-8 1,-3-3,2 0,7-3,1-2,-2 1,-7 2,-3 0,1-1,1-2,1-2,1 0,3-4,2 0,-1-2,3-2,1-2,-1-1,-23 4,0-2,-1 1,1-2,6-8,1-2,13 0,0-1,-2-4,0 0,9-1,0 0,-6-2,0-3,2 1,0-1,-8-3,2-2,-30 1,33 0,-2 0,7 0,3 0,-41 0,26 0,-1 0,19 0,2 0,-1 0,0 0,-8 0,2 0,-31 0,14 0,-1 0,27 0,-1 0,-43 0,0 0,36 0,2 0,-21 0,-2 0,10 4,1 1,5-4,-1 0,-12 8,-2 0,1-3,-3 0,-12 5,-1 0,6-5,0 0,21 0,-1 1,0 0,-27-1,-1 0,28 2,-1 0,0-1,-1-2,1-2,1 2,-28 5,1-1,1-7,1-2,-2 5,3 0,23-5,-1 0,0 3,-4 1,8-1,-29 0,9 3,-5-1,14-5,1 0,1 0,-3 0,-15-1,0 2,14 3,3 1,3 0,0 1,-11 4,-1 1,11-1,3 0,4 0,2 0,3-1,0 0,-10 1,0 0,16-1,-1 1,-14-1,2 1,-30 8,8 0,-8-1,30 0,5-8,-11-5,-18-3,7 0,10-1,-2 0,5 2,-9 0,-1 0,9 1,-14 2,7 2,8 2,1 2,-12 0,-1-1,6-4,-1-1,-13 0,-2-1,8-3,-2-2,-9 1,-6 0,20 0,-5 0,0 0,-1 0,-1 0,-4 0,9 0,-5 0,-1 0,0 0,0 0,0 0,0 0,1 0,2 0,2 0,-1 0,-1 0,-6 0,-1 0,-1 0,3 0,11 0,1 0,1 0,0 0,0 0,0 0,0 0,0 0,1 0,0 0,0 0,2 0,-18 0,2 0,-1 0,-5 0,0 0,1 0,5 0,1 0,-1 0,1 0,-1 0,1 0,4 0,2 0,-1 0,1 0,0 0,2 0,8 0,2 0,1 0,-1 0,1 0,0 0,4 0,0 0,4 0,-11 0,0 0,8 0,-4 0,5 0,-4 0,1 0,-23 0,-1 0,16 0,2 0,6 0,0 0,1 0,-2 0,-5 0,-1 0,5 0,0 0,-11 0,-1 0,6 0,-1 0,-12 1,-3-2,0-4,-1 0,1 5,-1-2,29-4,-1-2,0 1,-27 6,0 0,26-5,0-1,0 0,-27 1,1 0,28-1,-1 0,0-2,-28-7,1 0,0 4,-1-1,3-8,-1 1,0 8,1-1,5-7,0 0,-6 8,1 0,12-7,3-1,-1 4,2 0,6-4,0 0,0 0,0 0,6 0,0 1,2 0,0-1,-1-3,1-1,5 0,-1-1,-4-2,0-3,-3-4,1-1,5 0,-2 0,-12-7,1-1,9-2,2 0,-5 3,-1 0,0-8,1-1,5 5,-1 0,-4-1,-1 0,6 3,2-1,2 0,3 1,12 15,0-2,-19-22,2-2,-9-4,19 19,0-1,-18-24,9 21,-4-24,17 25,-1 1,-12-24,11 15,1 1,-7-13,1-6,10-5,-10-9,21 11,5 28,0 1,-7-14,-1 1,-5 0,9 12,7 0,-4 7,12 9,2 2,2 12,10-4,-5 5,-15-15,2-2,-50-41,11-2,16 26,-2-2,6 3,2-2,1-8,1-2,-3 4,-1-2,1-14,0-2,-4 4,-1 0,3-12,3 1,6 23,0-2,-7-30,2 3,-4 5,9 12,1 0,-5-9,11 16,-1-2,4 15,1 0,-6-20,2 0,8 18,1-1,-5-11,2 0,10 10,1 0,-6-9,-2 0,4 11,1-1,3-11,0 0,-7 10,1 0,10-3,2-1,-4-6,1 0,3-34,0 29,0-1,0 17,0 1,-1-6,2 0,1 6,3-1,5-18,1 3,8-11,2 12,3-1,1 15,1 4,20-32,-4 16,1 4,3 2,-1 11,2-2,-10 11,1 1,3 3,1 2,0 0,3 0,16-13,-1 2,18-8,-4 5,-1 3,1 7,-15 11,3 1,-12 4,1 1,16 2,4 2,6-1,5 1,-11 5,4 1,1 2,-2 1,2 1,1 0,13-4,2-1,-1 3,-4 4,-1 2,2-1,4-2,1-2,-1 2,-4 2,-1 2,-2-1,-3 0,-2 0,-1 0,-5 0,-1-1,-1 2,-3 1,-1 1,-2 2,29 8,-1 5,-27-4,0 1,-1 3,22 12,-2 4,2 3,-1 1,-1-1,-4 2,-11 6,-3 2,4-3,-2 5,-11 10,-4 3,2 1,-2 2,-5 8,-3 3,1-5,-1 7,-10 1,-2 8,-2-4,4 8,-2 1,-4-7,1 6,-4-6,-4 3,-3-6,0-16,-1 1,1 23,-1-4,-10-37,0 2,1 15,0 8,0-8,6 28,-9-30,-1 9,0-7,3-8,-1-2,1 20,0 3,0-10,0-1,0-5,-1 1,-2 5,-3 2,2 7,-3-2,-2-17,-2 1,1 14,0 0,0-16,0 0,0 11,0 2,0-1,0-1,0-4,0-2,0-1,0 0,2 6,-4 2,-12 9,-4-1,4-9,-4-2,-10 9,-7-4,-1-19,-2-2,-1 8,-3-2,-10 0,-4-3,1 1,-1-1,-3-3,-2-2,-5-2,-1-1,-1 1,-1-2,-3-7,-1-2,1 0,0-1,2-9,0-1,0 0,0-2,1-2,-2-2,-5 2,-1-1,-8-3,-2-1,-6 4,-3 1,24-8,-1-2,-1 2,0 2,-1 1,0-1,-3-2,-2 0,-1-2,-4 2,-1-1,1-2,3-1,2-1,-2-1,-1 2,-1 0,-5-2,2-3,-6 0,0-2,3 1,-7 1,4 0,-4-1,7-2,-5 0,1-1,6-2,-1-3,5-2,1-3,2 0,1-2,2-3,2-3,2-2,0-1,1-1,-1-2,2 0,3-1,2-1,-1-1,0 1,1-1,-1-1,-1-1,1-1,1-1,6-1,2-1,0 0,-4 0,-1-1,3-1,-16-18,2-2,-1 2,1 0,7 2,3-1,9 2,1 0,0 0,1 0,9 1,2 1,0 4,2 2,-22-29,28 32,1 1,-19-25,15 12,1-1,-8-12,14 20,0-1,-13-32,8 5,3 18,3-3,6-34,-2 44,0-1,9-11,4-1,-6-23,0 10,2-1,12-22,-5 7,1 2,9-3,0-3,0-2,0 37,0 2,0-21,0-2,-1 10,2 1,1 5,5-1,10-8,6 0,2-4,6-3,5 8,6-3,-2 4,4-5,0 0,-2 3,2-5,0 6,11-4,-1 3,-16 17,-1-2,2 1,1-1,2 0,-1 3,11-15,-1 2,0-1,1 3,-3 9,1 1,6-7,1 2,-2 8,1 1,5-5,2 0,2 4,2 1,1-1,1 0,-1 0,0 1,-2 3,0 2,-5 1,-2 1,1 3,0 2,-5-1,-2 2,-7 9,0 0,12-9,-1 1,27-10,-22 17,1 0,-13 3,1 1,10 5,2 2,0-6,2 3,10 4,3 4,0-2,1 2,5 8,2 0,0-4,-2 1,-18 8,2 0,0-2,7-1,-10 2,33 2,-28 0,9 0,-7 0,-15 0,-1 0,27 0,2 0,-14 0,-2 0,1-1,0 2,6 3,1 1,-5-1,-1 3,6 7,0 1,0 0,-1 3,-4 5,-1 3,1-2,-3 2,-5 2,-3 2,-3 2,-1 2,-4-2,-1 3,2 8,0 2,-5-1,-2 1,3 4,0 2,0-2,0 1,0 4,0 1,0 0,0 1,-4 3,-1 2,0-1,-2 0,-12-14,-3 3,8 25,-3 2,-12-20,-2 2,4 31,-3 3,-4-20,-3-1,-1 12,-3 1,-2-5,-2-1,0 6,-1 2,-4 7,0-1,4-5,1 0,-3 13,-1 0,3-6,1 1,-1-28,-1 1,0 0,-2 0,-1 0,2 0,1-1,1 1,-1 0,-3 4,0 2,0-1,0 1,0 1,0 0,0 4,0 1,0 0,0-5,0-1,0 0,0 1,0-1,0-4,0 7,0-2,-4 8,-1-4,0-26,-1-2,-2 6,-3-1,-13 32,-2-14,-8 11,-8-13,-4 16,16-47,-2-2,1 2,-3 1,-7 6,-3 0,-4-3,-2-2,-10 8,-4-1,-10-1,-3-1,-4 8,-4-2,22-18,-2-2,2-1,3 1,1-1,-1-2,-6 0,-1-1,0-1,4 1,1-1,-2 0,-8 3,-2-1,1-1,3-2,1-1,0-1,0-2,1-2,0 1,-27 10,5-3,24-13,-1 0,-1 0,-5 1,5-1,2-1,0-1,1-2,-4-1,2-1,-11 0,2-2,5-4,-1-1,-11-4,-1 0,-2 1,0-2,0-7,-2-3,22 2,-2-2,2-4,-24-21,1-5,22 14,-1 1,2-4,8-5,3-2,-1 1,-32-9,3 0,9-6,2-2,-1 4,1 1,5 1,2-1,0-2,1-1,-2 5,3-2,8-6,0-1,-9 3,1-1,13-6,2 0,-5 4,1-1,6-10,2-1,1 5,1 0,1-5,4 2,10 21,0 1,-10-24,1 0,14 23,1 0,-12-24,1-2,4 7,2 1,2-1,2-1,3-5,2-2,-2-6,3 0,10 5,3 1,-6-7,3 2,7 17,2 2,-1-11,0 2,0 14,0 0,0-16,0-1,0 10,0 2,0 1,0-1,0-10,0-1,-1 8,2 0,2-10,2-1,-1 2,3 1,6 4,2 0,-4-6,0 0,6 13,1-2,-1-23,-1 2,12-10,-3 4,0-2,-10 39,1 1,11-15,1-1,-10 13,2 4,38-32,-26 33,3 1,7 2,3 0,8-7,2 0,0-1,1 2,10-2,1-1,3-6,0-1,5 4,0 0,-3 0,-4 3,-13 11,1 2,15-7,-1 0,-18 10,0 1,13-6,3 0,-3 0,-1 2,-12 10,0 1,17-8,3 1,-2 4,1 2,7-2,1 0,5-6,2 0,7 3,-1 0,-11-2,-1 0,11 3,-1 1,-16 1,-4 1,-15 6,0 0,11-4,-2-1,-16 6,1 0,14-6,1 0,-6 4,-3 1,-5-2,-2 0,39-18,0-1,-38 22,0 2,30-6,17 1,-9 9,-37 7,1 2,-1 2,1 1,3 0,1 2,-5 2,1 2,11-1,0 0,-10 0,0 0,9-1,-1 2,30 7,-35 2,-1 6,-7 6,-2 3,5 2,-1 3,4 7,-2 0,-5-9,-1-1,7 10,0 1,-6-6,-1 0,1 5,1 1,0-1,-1 0,-3 4,-1 1,5 6,0 1,-2 0,-1 1,1 9,1 0,3-4,0 1,-7 9,0 2,2-5,1-1,2 6,-3-1,-8-7,0-1,7 1,0 0,-13-3,-2 1,7 6,-1 2,-9-2,-1 1,1 5,-1 2,-3 5,-1 2,-4 0,-1 0,1 0,-1 1,-4 13,-1-2,0-29,-1 1,-1 4,-1 7,1-6,2 4,-1-1,0 0,-1 4,-2-2,1 15,-2 0,1 12,-2 2,-3-7,-2 0,1-26,0 0,0 0,0 28,0-4,0-17,0-2,1 2,-2-2,-2-15,-2 0,-4 5,-1 1,-5 13,-2-3,-18 14,12-16,-3-1,-17 2,16-13,-3 2,-6-14,-2-1,-1 10,-3 0,-12 1,-4-1,3-2,-2 1,-6 7,-1-1,2-4,0-1,3 0,2 1,0 4,2-2,16-21,1 1,-18 24,2 1,18-25,2 0,-7 9,0 2,4 0,2-2,-18 15,21-15,-3 1,-3-12,-2-2,4 4,-3 0,-12 3,-3 0,1-3,-2-1,-10 8,-3-3,-4-6,-2-2,-6 6,-1-2,-4-6,-1-1,1 3,0 1,0-4,-1-2,1-4,0 0,-1-1,1 0,7-5,-1-1,-5 2,1-2,11-4,1-1,-6 2,0-4,7-6,0-3,1 1,-2-1,-6-1,1-6,8-12,1-5,-11 0,1-7,5-23,3-6,1 9,-1-3,17 5,0-3,2-1,-16-16,1-2,14 15,-2-1,1-1,2 2,1-1,0 0,-2-4,0-1,1 0,0-1,0 1,0-2,-3-3,1-1,2 0,5 1,2 0,-2 2,-4 1,-1 2,2 0,-9-24,1 0,-4 5,1 1,9 1,3 0,-1 1,1-1,3 1,3-1,3 2,2 1,-1 0,2 0,4-4,1-2,-2 0,1-1,0 1,0-1,4-6,0 3,4 27,0 0,-1-12,1 2,-14-26,14 36,0-2,4 1,1 0,-7-6,2-1,7 5,0 1,-2 6,0-1,2-16,3 3,1-11,-1 11,-1-3,8 17,1-1,0-17,0-3,-1 0,3 0,2 2,2-1,-1 2,0 1,0 5,0-1,-2-6,4 0,9 0,4 0,-1-1,6 2,13-4,5 2,-3 4,1 1,5-1,0 2,-1 4,0 2,4 2,1 2,0 0,1 2,3 2,2 2,3-1,1 0,-1-1,2 2,4 3,0 1,0-5,0 2,-1 7,2 0,5-10,1 1,-5 7,-1 3,-12 5,1 0,13-9,-2 2,4 3,-3-3,2-3,-21 17,-2 0,10-5,0-1,-4-2,-2 0,0 3,1 1,6-6,1-1,-4 0,-2 2,-5 8,-1 1,7-3,1 1,-1 0,2 3,-4 6,3 0,18-13,1 2,26 1,-43 12,1 0,2 4,-1 3,26-5,-25 8,1 0,35-9,-36 12,1 2,34-4,9 0,-11 6,-32-2,0 0,38 4,-33 0,1 0,-10 0,-1 0,6 0,0 0,0 3,0 3,6 7,0 2,-4 0,-1 2,12 10,-1 3,-11-6,1 0,12 11,1 1,-13-7,0 1,14 11,1 0,-15-12,0 1,8 9,0 2,-8-7,0 1,0-1,0 1,2 4,-1-1,-1-3,0-1,1 1,-1 0,-4 2,-1 1,1 1,-4-1,15 18,-25-17,-2 0,12 12,12 26,-2-6,-8 7,-8-1,-1 2,-20-31,-2 2,-7 0,2 0,9 6,1 0,-10 0,-1 0,13 6,0 0,-7 2,-1 0,4 5,1 2,1 4,-2 3,-6 7,-1 2,9-1,-2 2,-11 4,-2 1,5-8,-2 0,-6 0,-4 0,1 0,0 1,0-2,-1 2,-3 6,0 1,4-6,0 0,0-1,-1-1,-4 1,2-5,2-20,1-2,-1 13,0 3,-3 6,1-1,2-12,0 2,-3 21,-2-1,1-25,0-3,1-4,-2 1,-3 22,-2 0,2-25,-3-1,-5 16,-3-1,0-14,1-3,1-3,-2 1,-7 11,-2 0,5-4,-2-1,-1-4,-3-3,0-1,-1-2,-18 22,14-25,-2-1,-30 29,26-32,0 1,-5 1,-1-2,-3-6,-2-1,-7 11,-3-2,0-6,-2-2,0 1,2-1,9-9,1-1,-6 3,-1-3,-36 6,22-6,-3 0,13-8,-2-3,-15 3,-1-2,19-4,-1-1,-10 1,-1-1,6 2,-1-2,-12-3,-2-1,0 0,-1-1,-6-4,0 0,-1 0,1 0,6 0,1 0,1 0,1 0,5 1,2-2,4-6,2-3,-1 1,4-3,-22-22,29 16,1 0,-19-15,18 10,-3 0,-34-14,2 1,34 14,0 0,-28-15,-10-2,10-2,22 8,-25-4,40 13,1 0,-36-11,13-2,16 14,14-4,-7 10,0-11,-1 5,1-6,0-1,-9-1,6 1,-6 0,9 0,-1 1,1-1,-2-8,-10-11,14 0,-16-18,16 1,-10-6,0-13,7 6,19 31,0-2,7 0,0-1,-8-5,0 0,7 2,0-4,-13-35,2-1,14 35,0-1,-5-14,-3-7,4 11,-1-20,2 12,-1-4,6 21,2 2,2 6,1-3,-6-31,1 0,5 37,2-1,1-30,2-3,0 19,1 3,4 3,0 1,0-2,0-2,0-9,0 1,0 15,0-1,0-19,0 0,0 17,0 3,0-3,0 0,0-4,0 0,0 11,0 1,0-5,0 1,0-36,4 17,1-2,4-24,0 30,0 1,9-19,7 0,0 10,-8 29,2 1,22-33,-19 31,2 0,28-30,0-6,-22 44,2 0,0-4,0-1,6 0,-1-2,-3-3,-2 1,0 7,-1 1,-4-7,-1 2,26-25,-8-3,-5 17,-8 5,-3 17,8 0,-8 14,7 2,-1 5,31 1,-4 6,22 1,-28 7,-21 0,-15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7T21:01:40.849"/>
    </inkml:context>
    <inkml:brush xml:id="br0">
      <inkml:brushProperty name="width" value="0.2" units="cm"/>
      <inkml:brushProperty name="height" value="0.2" units="cm"/>
      <inkml:brushProperty name="color" value="#E71224"/>
    </inkml:brush>
  </inkml:definitions>
  <inkml:trace contextRef="#ctx0" brushRef="#br0">7511 2058 24575,'0'-49'0,"0"0"0,0 6 0,0-17 0,0 14 0,0-7 0,0-8 0,0 25 0,0-35 0,0 26 0,0-18 0,0 11 0,0 0 0,0 0 0,0 9 0,0-6 0,0 15 0,0-7 0,0 0 0,0 15 0,-8-13 0,7 15 0,-6-8 0,7 1 0,0-1 0,0 0 0,0-9 0,0 7 0,0-15 0,0 15 0,-7 1 0,6 3 0,-6 6 0,7-8 0,-6 8 0,4-6 0,-4 14 0,6-14 0,-7 6 0,5 0 0,-5-20 0,0 24 0,6-16 0,-6 22 0,7-1 0,-6 7 0,4-5 0,-11 12 0,5-6 0,-6 7 0,-1-6 0,1 4 0,-8-4 0,6 6 0,-14 0 0,-3 0 0,-1 0 0,-16 0 0,7 0 0,-9 0 0,0 0 0,-10 0 0,7 0 0,-18 0 0,19 0 0,-19 0 0,8 0 0,-11 0 0,1 0 0,10 0 0,-8 0 0,18-8 0,-18-2 0,19-8 0,-9 0 0,11 1 0,0-1 0,0 1 0,-10-2 0,7 2 0,-7 6 0,10-4 0,-11 5 0,9-8 0,-9 8 0,11-6 0,-23 14 0,18-6 0,-19 8 0,25 0 0,-12 0 0,8 0 0,-7 0 0,10 0 0,0 0 0,0 0 0,0 0 0,-10 0 0,7-7 0,-18 5 0,8-6 0,-10 8 0,-1 0 0,1-9 0,-1 7 0,1-6 0,10 8 0,-8-9 0,18 7 0,-7-6 0,-24 8 0,15 0 0,-17 0 0,15 0 0,8 0 0,0 0 0,-8 0 0,8 0 0,0 0 0,-8 0 0,8 0 0,0 0 0,-8 0 0,19 0 0,-9 0 0,11 0 0,0 0 0,-10 0 0,7 0 0,-7-8 0,10 6 0,0-6 0,-10 8 0,7 0 0,-30 0 0,27 0 0,-17 0 0,23 0 0,9 0 0,-7 0 0,7 0 0,-9 0 0,0 0 0,-10 0 0,7 0 0,-18 0 0,19 0 0,-9 0 0,11 8 0,0-6 0,0 13 0,0-13 0,-10 14 0,7-14 0,-7 7 0,10-2 0,-44 4 0,22 7 0,19-13 0,1 0 0,-11 11 0,-8-6 0,8 0 0,0 6 0,3-6 0,-1-1 0,18-1 0,-15 0 0,26-6 0,-7 5 0,9 0 0,1-5 0,7 5 0,-6 0 0,6-5 0,0 11 0,-6-11 0,14 4 0,-7 0 0,9-4 0,-1 11 0,1-12 0,6 12 0,2-5 0,6 6 0,-7 0 0,6 0 0,-6 8 0,7 2 0,0 8 0,0-1 0,0 10 0,0 1 0,0 1 0,0 7 0,0-8 0,0 10 0,0-9 0,0 6 0,0-6 0,0 9 0,0 0 0,0-1 0,7-8 0,-5 7 0,5-8 0,-7 10 0,0 14 0,0-11 0,0 2 0,0-7 0,0-17 0,0 17 0,0-16 0,0 6 0,0-8 0,0-1 0,0 0 0,0 1 0,8 8 0,-7-6 0,7 7 0,-1-10 0,-5 10 0,5-8 0,0 8 0,-5-10 0,5 1 0,-1-8 0,-4 5 0,10-12 0,-4 11 0,0-12 0,5-2 0,-12-2 0,12-10 0,-5 11 0,6-12 0,0 6 0,1-7 0,-1 0 0,0 0 0,0 0 0,8 0 0,2 0 0,7 0 0,1 0 0,-1 0 0,10 0 0,-7 0 0,6 0 0,-8 0 0,8-8 0,-6 6 0,6-13 0,1 13 0,-7-12 0,15 12 0,-15-5 0,6 0 0,1 5 0,-7-5 0,6 0 0,-8 5 0,-1-5 0,1 7 0,-1 0 0,1 0 0,-1 0 0,1 0 0,-1 0 0,1 0 0,-1 0 0,1 0 0,8 0 0,3 0 0,0 0 0,6 0 0,17 0 0,-9 0 0,18 0 0,-23 0 0,0 0 0,-1 0 0,1 0 0,-9 0 0,6 0 0,-6 0 0,9 0 0,0 0 0,-9 0 0,16 0 0,-22 0 0,23 0 0,-17 0 0,8 0 0,1 0 0,-9 0 0,6 0 0,-6 0 0,9 0 0,-9 0 0,29 0 0,-23 0 0,25 0 0,-22 0 0,0 0 0,0 0 0,0 0 0,-1 0 0,11 0 0,-7 0 0,7 0 0,0 0 0,-7 0 0,17 0 0,-17 0 0,7 0 0,0 0 0,-7 0 0,7 0 0,-10 0 0,22 8 0,-6-6 0,10 6 0,-16-1 0,-10-5 0,10 14 0,-8-14 0,8 7 0,1-9 0,-9 7 0,19-5 0,-19 6 0,8-8 0,0 0 0,-7 7 0,7-5 0,-10 6 0,0-8 0,-1 0 0,1 0 0,-9 0 0,6 0 0,-6 0 0,9 0 0,-9 0 0,6 0 0,8 7 0,-2-5 0,2 5 0,-8-7 0,-15 0 0,16 0 0,-7 0 0,-1 7 0,8-5 0,-7 5 0,-1-7 0,8 0 0,-7 0 0,-1 0 0,8 0 0,-7 0 0,8 0 0,12 0 0,-9 0 0,19 0 0,-19 0 0,19 0 0,4 0 0,-9 0 0,7 0 0,-23 0 0,-10 0 0,8-8 0,-16 6 0,15-6 0,-15 8 0,6 0 0,-8 0 0,-8 0 0,5 0 0,-5 0 0,0 0 0,5 0 0,-12 0 0,12 0 0,-5 0 0,0 0 0,-2 0 0,-8 0 0,0 0 0,8 0 0,1 0 0,0 0 0,-2 0 0,-7 0 0,0 0 0,0 0 0,1 0 0,-1 0 0,0 0 0,0 0 0,-6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6:03.550"/>
    </inkml:context>
    <inkml:brush xml:id="br0">
      <inkml:brushProperty name="width" value="0.2" units="cm"/>
      <inkml:brushProperty name="height" value="0.2" units="cm"/>
      <inkml:brushProperty name="color" value="#E71224"/>
    </inkml:brush>
  </inkml:definitions>
  <inkml:trace contextRef="#ctx0" brushRef="#br0">2779 247 24575,'0'22'0,"0"7"0,0-4 0,0 4 0,-6-7 0,5 8 0,-4-12 0,-6 16 0,8-15 0,-8 10 0,11-6 0,-10-5 0,7 3 0,-7-3 0,10-1 0,-5 4 0,4-9 0,-9 9 0,8-10 0,-3 5 0,1-6 0,3 1 0,-9-1 0,9 0 0,-8 0 0,8 1 0,-4-1 0,0 6 0,4-5 0,-9 10 0,8-9 0,-7 4 0,7-1 0,-7-3 0,3 9 0,0-9 0,-4 4 0,5-6 0,-1 6 0,-3-5 0,2 11 0,1-5 0,-3 0 0,2 4 0,-4-4 0,0 6 0,5-6 0,-5 4 0,5-4 0,0 0 0,-4-1 0,4 0 0,0-4 0,1 3 0,0-4 0,4-1 0,-4 0 0,5 0 0,-4 0 0,3 11 0,-9-9 0,9 9 0,-9-5 0,9-5 0,-9 10 0,9-4 0,-9 1 0,4 3 0,0-10 0,-4 11 0,4-11 0,-6 11 0,2-11 0,-1 10 0,0-9 0,0 9 0,0-9 0,0 4 0,1-6 0,0 0 0,-1 0 0,5 1 0,-3-1 0,3 0 0,-4 0 0,-1 6 0,1-4 0,-6 13 0,4-6 0,-4 2 0,5 1 0,0-11 0,0 11 0,0-11 0,0 10 0,0-9 0,0 4 0,6-6 0,-5 0 0,9 0 0,-8 1 0,8-1 0,-8 0 0,8 0 0,-9 1 0,9-1 0,-8 0 0,8 0 0,-8 1 0,3-1 0,0 6 0,-3-5 0,3 10 0,-5-9 0,0 4 0,5-6 0,-3 6 0,3-5 0,0 5 0,-4-6 0,9 1 0,-3-1 0,-1-5 0,4 17 0,-16 6 0,8 18 0,-18 17 0,12-7 0,-6 7 0,3-17 0,3-1 0,3-14 0,1-2 0,5-7 0,-6 1 0,1 0 0,-1-1 0,1 1 0,-6 0 0,4-1 0,-3 1 0,-1-5 0,5 3 0,-4-9 0,4 9 0,7-9 0,-5 4 0,4-6 0,-4 0 0,-1 0 0,1 1 0,-1-1 0,1 0 0,0 0 0,-6 1 0,4-1 0,-9 1 0,9 0 0,-10 0 0,1 4 0,2-3 0,-7 4 0,9-5 0,0 0 0,-5 0 0,5 0 0,-6 0 0,0 0 0,0 1 0,1-1 0,-1 0 0,0 1 0,5 4 0,-3-3 0,9 3 0,-10 0 0,10-5 0,-9 11 0,9-11 0,-9 10 0,4-3 0,-11 9 0,4-3 0,2 3 0,0-10 0,10 5 0,-4-10 0,4 9 0,2-9 0,-1 3 0,-5-4 0,4-1 0,-4 1 0,6-1 0,-6 1 0,4-1 0,-9 2 0,3 4 0,-4-4 0,4 10 0,-4-10 0,5 4 0,-1-5 0,-8 5 0,13-5 0,-7 0 0,4-1 0,4-4 0,-9 0 0,9 3 0,-9-3 0,3 5 0,1 0 0,1-1 0,0 1 0,5-5 0,-5 4 0,5-5 0,1 5 0,-1 1 0,6-1 0,-5 0 0,5 0 0,-1 1 0,-3-1 0,8 6 0,-9-5 0,9 10 0,-9-3 0,4 9 0,-5-4 0,4 5 0,-3-6 0,9-5 0,-9 5 0,8-11 0,-7 5 0,7 0 0,-7-5 0,8 11 0,-8-11 0,3 11 0,0-5 0,-5 5 0,6-5 0,-7 5 0,2-11 0,-1 5 0,5 0 0,-3-5 0,8 5 0,-9-6 0,9 1 0,-8-1 0,8 6 0,-8 5 0,2 3 0,-3-2 0,-1-1 0,5-4 0,-5 6 0,5-1 0,0 1 0,-4 0 0,3-1 0,1-5 0,-4 5 0,8-11 0,-8 10 0,9-3 0,-9 4 0,8 1 0,-8-1 0,4 11 0,-1-8 0,-3 8 0,9-16 0,-9 4 0,8-9 0,-3 4 0,5-6 0,0 0 0,0 0 0,0 13 0,0-5 0,0 6 0,0 4 0,0-15 0,0 15 0,0-11 0,0 5 0,0 1 0,5 0 0,-3 6 0,3-5 0,-5 5 0,0-6 0,0 6 0,0-5 0,0 5 0,0-6 0,0 0 0,0-1 0,0 1 0,0-1 0,0 1 0,0-6 0,0 4 0,0-9 0,0 9 0,0-4 0,0 1 0,5 3 0,-4-4 0,4 0 0,-5 4 0,5-4 0,-4 6 0,4 0 0,-5-1 0,0 1 0,0 0 0,6 6 0,-5-5 0,5 5 0,-6-6 0,0 6 0,5-5 0,-4 5 0,9-6 0,-9 6 0,9-5 0,-3 5 0,-1-6 0,4 0 0,-4-1 0,5-5 0,0 5 0,0-11 0,-1 5 0,1-6 0,-1 0 0,0 1 0,5 3 0,-4-2 0,4 3 0,-5-5 0,1 0 0,-1 0 0,5 1 0,-3-1 0,4 7 0,-5-6 0,0 10 0,5-8 0,-4 8 0,4-9 0,-5 9 0,0-4 0,0 1 0,-5 3 0,3-10 0,-3 11 0,0-5 0,4 0 0,-4 3 0,-1-8 0,4 2 0,-3-3 0,0-1 0,3 0 0,-4-4 0,6-2 0,-1-4 0,0 0 0,-4 17 0,-2-3 0,-4 15 0,0-6 0,0-1 0,0 1 0,0 0 0,5-6 0,-4 4 0,4-4 0,0 6 0,0-6 0,2 4 0,2-4 0,-8 12 0,10-4 0,-5 4 0,0-7 0,4 1 0,-9 0 0,9-1 0,-3 1 0,-1 0 0,5 6 0,-5-5 0,6 5 0,-6-6 0,4-1 0,-3 7 0,4-4 0,2 10 0,-2-10 0,1 10 0,0-11 0,-1 0 0,0-3 0,0-9 0,-1 4 0,1-6 0,-1 6 0,1-5 0,-1 5 0,1 0 0,-1-5 0,6 15 0,-4-8 0,4 4 0,-6-6 0,0-6 0,-4 6 0,3-5 0,-3 5 0,4-6 0,0 1 0,-4-1 0,3 0 0,-3 0 0,4 0 0,0 1 0,1-1 0,-1 0 0,6 1 0,-5-1 0,5 1 0,0 0 0,-4 4 0,9-2 0,-8 8 0,8-8 0,-8 8 0,8 2 0,-9 0 0,9-1 0,-9 0 0,5-5 0,-6 1 0,-1-3 0,1-4 0,-6-1 0,0 0 0,-5 0 0,5 6 0,1-4 0,5 9 0,5-4 0,1 1 0,1 3 0,3-8 0,-3 8 0,0-3 0,3-1 0,-4-1 0,1 1 0,3-5 0,-8 10 0,8-10 0,-8 10 0,3-5 0,-4 6 0,-1 0 0,0-6 0,0 4 0,0-4 0,0 0 0,-1-1 0,-4 0 0,3-5 0,-8 5 0,8-6 0,-3 1 0,0-1 0,3 0 0,-3 0 0,4 0 0,-5 1 0,5-1 0,-5 0 0,5 0 0,1 1 0,4-1 0,3 1 0,9 5 0,-3 2 0,3-1 0,-10 4 0,5-3 0,-5 4 0,0-5 0,5 5 0,-5-10 0,5 9 0,1-8 0,0 8 0,6-8 0,-5 4 0,12-5 0,-6 5 0,1-3 0,-2 3 0,-6-6 0,-1 1 0,-4-2 0,3 2 0,-10-2 0,5 1 0,0-1 0,-4 1 0,13 4 0,-6-3 0,2 4 0,1-5 0,-11-1 0,10 2 0,-9-2 0,4 1 0,-6-1 0,0 0 0,0 0 0,1-4 0,-1-1 0,0-5 0,12 11 0,-3 1 0,10 12 0,-6-1 0,0-6 0,-1 5 0,-5-10 0,5 4 0,-11-6 0,10 6 0,-3-3 0,-1 2 0,4-3 0,-9 3 0,9-2 0,-9 3 0,10-5 0,-11-1 0,6 7 0,-7-6 0,6 11 0,-4-11 0,3 5 0,1 0 0,-4-5 0,9 11 0,-4-10 0,1 9 0,3-8 0,-3 8 0,4-8 0,1 8 0,0-9 0,-6 4 0,4-4 0,-4-2 0,6 2 0,-1-1 0,1 0 0,0 1 0,6-1 0,-5 6 0,5-4 0,-6 3 0,-1-4 0,1-1 0,-6 0 0,5 0 0,-11-1 0,5 1 0,-6-1 0,0 1 0,1-1 0,-1-5 0,6 5 0,-5-4 0,15 10 0,-8-4 0,4 3 0,-1-4 0,-9-1 0,3 1 0,-4-1 0,-1 1 0,0-1 0,0 0 0,1 0 0,-1 1 0,0-6 0,0 4 0,1-3 0,-1 0 0,0 3 0,0-4 0,6 6 0,-4 0 0,13 4 0,-12-3 0,13 4 0,-14-6 0,3 1 0,1 4 0,-4-3 0,3 4 0,-4-6 0,-1 0 0,0 0 0,0 1 0,1-1 0,-1-4 0,0-2 0,0-4 0,1 0 0,4 5 0,-3 1 0,4 10 0,-6-4 0,1 4 0,5-6 0,-4 1 0,3-1 0,1 1 0,-4-1 0,9-3 0,-4 2 0,0-3 0,4 5 0,-4-5 0,6 4 0,-6-9 0,5 9 0,-11-8 0,10 3 0,-4 0 0,1-4 0,3 4 0,-4-5 0,0 0 0,4 0 0,-4 0 0,6 5 0,0-4 0,-6 9 0,4-9 0,-9 3 0,4-4 0,-6 5 0,0-4 0,0 4 0,0-5 0,1 0 0,-1 4 0,0-3 0,6 4 0,-5-5 0,5 4 0,0-2 0,0 7 0,1-8 0,3 8 0,-8-7 0,4 7 0,-6-8 0,0 8 0,0-7 0,6 7 0,-4-8 0,3 9 0,1-4 0,-4 5 0,9 0 0,-9-1 0,3 1 0,1-6 0,-4 5 0,9-4 0,-9 0 0,9 4 0,-10-9 0,11 9 0,-5-9 0,0 4 0,4-5 0,1 5 0,-4 0 0,8 1 0,-14-1 0,9 0 0,-10-4 0,11 4 0,-11 0 0,11-4 0,-11 3 0,10 1 0,-9-3 0,9 3 0,-9-5 0,9 0 0,-4 5 0,0-4 0,5 4 0,-11-5 0,11 0 0,-5 0 0,0 4 0,4-2 0,-4 2 0,10 1 0,-3-4 0,-2 8 0,-1-8 0,-9 4 0,9 0 0,-9-4 0,9 9 0,-10-9 0,11 4 0,-11 0 0,5-4 0,0 3 0,-5-4 0,5 5 0,-6-4 0,1 4 0,4-5 0,-3 0 0,4 0 0,-6 0 0,0 0 0,10 0 0,-7 0 0,7 4 0,-9-3 0,-1 4 0,0-1 0,0-2 0,1 2 0,4 1 0,-3-4 0,4 9 0,-1-9 0,-3 4 0,4-5 0,-6 4 0,0-3 0,1 8 0,-1-7 0,5 2 0,-3 1 0,4-4 0,0 3 0,-5-4 0,10 0 0,-9 0 0,9 0 0,6 0 0,-7 0 0,11 0 0,-19 0 0,9 0 0,-9 0 0,4 0 0,-1 0 0,-3 0 0,4 0 0,-6 0 0,6 0 0,-5 0 0,5 0 0,0 0 0,-5 0 0,5 0 0,0 0 0,-4 0 0,3 0 0,-4 0 0,-1 0 0,5 0 0,-4 0 0,4 0 0,-5 0 0,0 0 0,0 0 0,1 0 0,-1 0 0,0 0 0,0 0 0,1 0 0,-1 0 0,0 0 0,0 0 0,6 0 0,-4 0 0,3 0 0,-4 0 0,4 0 0,-3 0 0,4 0 0,-1 0 0,-3 0 0,4 0 0,-6 0 0,0 0 0,0 0 0,1 0 0,-1 0 0,0 0 0,0 0 0,1 0 0,-1 0 0,0 0 0,0 0 0,1-4 0,4 3 0,-3-4 0,4 5 0,-6-5 0,0 4 0,0-8 0,6 8 0,-4-8 0,8 3 0,-9-5 0,4 1 0,-5 4 0,1-3 0,-1 3 0,0 1 0,0-5 0,1 4 0,-1 1 0,0 0 0,0 0 0,0 4 0,1-3 0,-1-1 0,0 4 0,0-8 0,1 8 0,-1-4 0,0 5 0,-4-5 0,3 4 0,-3-3 0,4-1 0,0-1 0,0-4 0,0 4 0,1-3 0,-1 8 0,0-9 0,0 9 0,-4-8 0,3 8 0,-3-4 0,4 1 0,0 2 0,1-7 0,-1 8 0,0-8 0,0 8 0,0-4 0,1 0 0,-1 0 0,0-1 0,0-3 0,1 8 0,-1-4 0,0 0 0,0 4 0,1-3 0,-1 4 0,0-5 0,0 4 0,0-4 0,1 5 0,-1 0 0,0 0 0,0 0 0,6 0 0,-4 0 0,9 0 0,-4-5 0,0 4 0,-1-4 0,-6 0 0,0 4 0,1-4 0,-1 5 0,0 0 0,5-4 0,-4 3 0,4-9 0,-5 9 0,1-8 0,-1 8 0,0-8 0,0 3 0,1 0 0,-1-3 0,0 3 0,0 0 0,0 2 0,1-1 0,-1 4 0,0-8 0,0 3 0,1-5 0,-1 1 0,0 4 0,-4-3 0,3 3 0,-3-4 0,9-1 0,-3 0 0,9 0 0,-4 0 0,0 5 0,5 1 0,-5 5 0,5 0 0,1 0 0,6-6 0,-5 5 0,5-5 0,-6 1 0,0-1 0,-1-1 0,-4-2 0,3 7 0,-10-7 0,5 3 0,-6 1 0,6-5 0,-4 9 0,3-9 0,-4 9 0,-1-8 0,6 2 0,-5-3 0,5-1 0,-6 1 0,6-1 0,-4 0 0,9 0 0,-10 0 0,11 0 0,-10-5 0,9 3 0,-8-8 0,8 8 0,1-8 0,2 8 0,-2-8 0,0 8 0,-5-3 0,0 5 0,5-1 0,-5-4 0,5 4 0,1-5 0,6 0 0,-5 4 0,5-5 0,-6 7 0,0-1 0,-1-4 0,7 3 0,-4-4 0,4 0 0,0 4 0,-5-9 0,12 9 0,5-15 0,-8 13 0,6-13 0,-16 16 0,-1-10 0,1 4 0,0 1 0,-1-5 0,1 9 0,-1-8 0,1 3 0,0 0 0,-1-3 0,1 3 0,0 0 0,-1-3 0,1 3 0,0 0 0,-1-3 0,1 8 0,-1-9 0,1 10 0,0-10 0,-1 9 0,-4-8 0,3 8 0,1-8 0,-3 9 0,1-4 0,-9 1 0,5 2 0,-4-3 0,4 0 0,0 4 0,-4-4 0,9-1 0,-9 6 0,4-11 0,-6 10 0,7-4 0,-6 5 0,5 1 0,-5-6 0,4 3 0,-2-3 0,8 5 0,-10 1 0,6-7 0,-1 5 0,-4-4 0,8-5 0,-8 8 0,3-8 0,1 6 0,-5 3 0,6-10 0,-1 10 0,-4-9 0,10 8 0,-10-9 0,4 10 0,-5-9 0,5 8 0,-3-8 0,2 9 0,-3-10 0,-2 5 0,1 0 0,1-5 0,-2 5 0,2-6 0,4 0 0,2-9 0,-1 6 0,0-13 0,-6 14 0,2-10 0,-2 10 0,1-10 0,0 10 0,0-4 0,-1 6 0,0 0 0,1 0 0,-1 1 0,0-1 0,-4 0 0,2 6 0,-3-5 0,5 11 0,-1-5 0,1 5 0,-1 1 0,0 0 0,0 4 0,1 1 0,-6-5 0,0-17 0,14-15 0,-3-5 0,25-1 0,-6 0 0,7-2 0,0-1 0,-6-4 0,-3 7 0,0-1 0,-4-3 0,-2 11 0,-3-4 0,-5 8 0,1-1 0,3 1 0,-9 0 0,9-1 0,-10 7 0,11-4 0,-11 10 0,4-11 0,0 12 0,-4-5 0,3 6 0,-4 0 0,-2 6 0,2-4 0,-2 9 0,1-10 0,-5 11 0,4-11 0,1 0 0,1-2 0,9-3 0,-8 4 0,8 5 0,-8-3 0,3 9 0,-5-10 0,-1 10 0,1-9 0,0 9 0,0-9 0,-1 9 0,1-9 0,0 3 0,1-4 0,-1-1 0,0 0 0,0 6 0,0-5 0,5 5 0,-3-6 0,8-10 0,-8 8 0,3-8 0,-5 10 0,1 1 0,-1-8 0,1 6 0,0-12 0,-5 12 0,3-6 0,-3 1 0,4 5 0,1-6 0,0 1 0,-1 5 0,1-5 0,-1 6 0,1-7 0,0 6 0,-1-5 0,1 6 0,-1 0 0,0 0 0,1 1 0,4-11 0,-3 7 0,3-6 0,-5 9 0,0 5 0,0-3 0,0 9 0,0-9 0,-1 9 0,1-9 0,0 9 0,0-9 0,0 3 0,-5 1 0,4-4 0,-9 9 0,9-10 0,-8 11 0,8-11 0,-9 10 0,4-3 0,0-1 0,-4-12 0,9 8 0,-9-11 0,4 19 0,-5-9 0,0 3 0,0 1 0,0-4 0,0 3 0,0 1 0,0-4 0,0 3 0,0 1 0,0-4 0,0 4 0,0-13 0,0 6 0,0-5 0,0-1 0,0 6 0,0-12 0,0 5 0,0-6 0,0 0 0,0-17 0,0 5 0,0-1 0,0 7 0,0 19 0,0-6 0,0 13 0,0 1 0,0 6 0,0-1 0,0-5 0,0-1 0,-5-6 0,3 1 0,-8-1 0,4 0 0,-6 0 0,1 6 0,0-4 0,0 3 0,5 1 0,-5-4 0,5 9 0,-5-10 0,1 11 0,-1-5 0,-5 0 0,4 4 0,-4-4 0,0 0 0,4 4 0,-9-9 0,9 9 0,-4-4 0,6 6 0,-1-6 0,1 4 0,-7-4 0,5 5 0,-3 1 0,-1-1 0,4 0 0,-9 0 0,8-5 0,-8 3 0,8-3 0,-8 5 0,9 0 0,-9 0 0,9 0 0,-4 0 0,6 1 0,-1 0 0,1 4 0,0-3 0,-1 3 0,-5-5 0,5 1 0,-5-1 0,5 0 0,1 1 0,-6-1 0,0-4 0,-1 3 0,2 2 0,4 0 0,1 5 0,-1-6 0,1 5 0,0-3 0,-1 3 0,-5-5 0,5 6 0,-5-5 0,0 4 0,4-5 0,-4 0 0,0 0 0,5 1 0,-5-1 0,5-5 0,0 4 0,-5-4 0,4 5 0,-4 1 0,6-1 0,-1 1 0,-4-1 0,3 0 0,-4 1 0,-5-11 0,8 8 0,-8-8 0,10 10 0,1-5 0,-1 4 0,0-3 0,1 4 0,4 1 0,-3-1 0,3 1 0,-4 0 0,-1-6 0,0 9 0,0-8 0,6 4 0,-5-1 0,5-4 0,-6 6 0,1-1 0,-1-5 0,0 4 0,1-3 0,-1-1 0,0 4 0,5-4 0,-4 0 0,4 4 0,-4-4 0,-1 1 0,-5 2 0,3-8 0,-3 9 0,5-10 0,0 10 0,0-9 0,0 9 0,-5-9 0,4 9 0,-4-9 0,0 8 0,3-8 0,-14-2 0,13-1 0,-7 2 0,10 6 0,1 5 0,-1 5 0,-4 2 0,3 4 0,-4 0 0,-1 16 0,-2 13 0,4-24 0,-9-9 0,10-35 0,-6-6 0,-4 8 0,5-1 0,-1 1 0,-3 0 0,4 6 0,1 2 0,-4 6 0,9 0 0,-3 0 0,-1 5 0,5 2 0,-4 0 0,5 4 0,0-4 0,0 0 0,1 5 0,-1-5 0,0 0 0,1 4 0,-2-9 0,2 9 0,-2-9 0,2 9 0,-1-4 0,0 0 0,1 4 0,-2-9 0,1 4 0,0-6 0,-1 0 0,1 0 0,0 0 0,-1 1 0,1-1 0,-6 0 0,4 0 0,-3 0 0,4 1 0,1-1 0,-1 0 0,-4 0 0,3 0 0,-3 1 0,-7-18 0,8 7 0,-7-8 0,4 5 0,5 12 0,-5-6 0,7 8 0,-1-1 0,1 6 0,0-5 0,0 5 0,0-6 0,0 6 0,-1-5 0,1 5 0,0-6 0,0 6 0,5-4 0,-4 3 0,3-4 0,-4-1 0,-1 0 0,1 0 0,0 6 0,0-9 0,0 8 0,-1-10 0,1 11 0,0-5 0,5 5 0,-4 0 0,4-5 0,-5 5 0,0 0 0,5-5 0,-4 5 0,4 0 0,-5-4 0,0 3 0,0 1 0,5-4 0,-4 9 0,4-10 0,0 11 0,-4-5 0,9 0 0,-8-1 0,3 0 0,1 2 0,0 5 0,0 0 0,4-1 0,-3-5 0,4 5 0,0-5 0,0 0 0,0 4 0,0-9 0,-5 9 0,4-4 0,-4 0 0,5 4 0,-4-4 0,2 6 0,-2 0 0,-1-1 0,4 1 0,-4-6 0,5 4 0,-4-4 0,3-4 0,-4 7 0,5-13 0,0 14 0,0-9 0,0-3 0,0-1 0,-5-4 0,4 0 0,-4 4 0,5-4 0,0 0 0,0 5 0,-6-6 0,5 7 0,-4 6 0,0-4 0,4 4 0,-4-1 0,-1-3 0,5 4 0,-4-1 0,0-8 0,4 13 0,-9-7 0,9 9 0,-4 1 0,5 0 0,0-1 0,-4 1 0,2-1 0,-2 1 0,4 0 0,-5 4 0,-1 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7T21:01:44.906"/>
    </inkml:context>
    <inkml:brush xml:id="br0">
      <inkml:brushProperty name="width" value="0.2" units="cm"/>
      <inkml:brushProperty name="height" value="0.2" units="cm"/>
      <inkml:brushProperty name="color" value="#E71224"/>
    </inkml:brush>
  </inkml:definitions>
  <inkml:trace contextRef="#ctx0" brushRef="#br0">883 4809 24575,'43'0'0,"2"-14"0,-12 3 0,10-20 0,8 4 0,3-18 0,-1 16 0,0-14 0,-10 17 0,7-8 0,-8 0 0,1 1 0,-2 0 0,-10 1 0,1 1 0,-1-1 0,1 7 0,-1-5 0,1 6 0,-1-1 0,1-5 0,-1 5 0,1 0 0,-1-4 0,-7 11 0,5-4 0,-12-1 0,5 6 0,1-5 0,-6-1 0,5 6 0,0-6 0,2 1 0,1-3 0,4-6 0,5-2 0,0 8 0,-1-7 0,-3 8 0,-6-1 0,1-5 0,-3 13 0,1-13 0,-7 6 0,14-8 0,-5 1 0,6-1 0,1 0 0,22-15 0,-17 12 0,18-13 0,-24 24 0,1-6 0,8 4 0,-13-6 0,12-1 0,-15 1 0,8 0 0,-7-9 0,5 8 0,-5-8 0,7 9 0,8-1 0,-6 1 0,6-1 0,-8 1 0,8 7 0,-6-5 0,7 4 0,-10 2 0,1-6 0,-1 12 0,24-27 0,-18 16 0,26-19 0,-20 14 0,1-8 0,8-5 0,-7 3 0,11-11 0,-2 8 0,3-9 0,-3 9 0,-8-6 0,4 17 0,-4-16 0,-2 16 0,-2-7 0,-1 10 0,-8 1 0,8-1 0,-17 1 0,15-1 0,-19 1 0,33-15 0,-25 12 0,10-11 0,-8 14 0,-13 0 0,13 1 0,-12-1 0,4 0 0,-6 1 0,-1 7 0,8-6 0,-6 6 0,12-8 0,-12 8 0,6-6 0,-1 13 0,-5-13 0,5 13 0,-6-13 0,-2 14 0,2-14 0,-2 14 0,8-20 0,-6 18 0,5-11 0,-6 7 0,-7 6 0,6-6 0,-6 7 0,0 1 0,-2-1 0,0 1 0,-4-1 0,4 1 0,-6-8 0,0 5 0,0-12 0,0 12 0,0-13 0,0 14 0,0-14 0,0 14 0,-14-14 0,-4 6 0,-13-8 0,7 8 0,-6-6 0,-3 5 0,-1-7 0,-7-1 0,0 0 0,-1 0 0,-10-2 0,9 8 0,-30-13 0,24 12 0,-26-7 0,32 10 0,-7 0 0,7 7 0,-9-7 0,0 7 0,0-7 0,0 6 0,-10-7 0,7 8 0,-18 8 0,19-6 0,-19 6 0,18 0 0,-18-7 0,19 15 0,-19-6 0,8 8 0,-34-8 0,18-3 0,-18 2 0,24-8 0,-1 15 0,1-7 0,-1 9 0,-11 0 0,9-8 0,-21 6 0,20-7-637,-20 9 637,9 0 0,40 0 0,-2 0 0,-6 0 0,1 0 0,4 0 0,0 0 0,2 0 0,-1 0 0,-47 0 0,21 0 0,1 0 0,4 9 0,18-7 0,-7 14 0,10-7 0,0 8 0,0 1 637,-11 8-637,9 1 0,5 2 0,-1 5 0,-24 28-357,28-29 1,0 1 356,-21 31 0,1-16 0,7 8 0,-9 2 0,11-3 0,11-10 0,2 5 0,10 2 0,-2 2 0,8 7 0,-6 0 713,14-7-713,-15 17 0,14-7 0,-6 10 0,9-10 0,-1 8 0,1-19 0,-1 19 0,2 4 0,6-9 0,-4 7 0,13-23 0,-14 0 0,14-1 0,-5 1 0,7 0 0,0 10 0,0-8 0,0 9 0,0-12 0,0 1 0,0 0 0,0 0 0,0-1 0,0 12 0,0-9 0,8 19 0,2-19 0,8 42 0,-8-36 0,6 25 0,-14-33 0,6 0 0,-1-1 0,-5-8 0,6 7 0,0-8 0,-6 10 0,13 0 0,-13 0 0,13 0 0,-13-1 0,13 1 0,-13 0 0,6 0 0,-8-1 0,8 1 0,-6 0 0,5-9 0,1 6 0,2-6 0,6 0 0,9 29 0,-7-23 0,7 25 0,0-22 0,2 0 0,8 0 0,-9 0 0,6-10 0,-6 8 0,6-16 0,-6 6 0,4-8 0,-6-1 0,0-7 0,5-2 0,-5-6 0,8-1 0,-1 1 0,1 0 0,-1-1 0,-7 1 0,6-8 0,-7-2 0,9 1 0,6-5 0,-13 5 0,3-7 0,-13 0 0,7 0 0,-6 0 0,6 0 0,-8 0 0,0 0 0,8 0 0,-6 0 0,14 0 0,-6 0 0,-7 0 0,-3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7T21:01:48.342"/>
    </inkml:context>
    <inkml:brush xml:id="br0">
      <inkml:brushProperty name="width" value="0.2" units="cm"/>
      <inkml:brushProperty name="height" value="0.2" units="cm"/>
      <inkml:brushProperty name="color" value="#E71224"/>
    </inkml:brush>
  </inkml:definitions>
  <inkml:trace contextRef="#ctx0" brushRef="#br0">767 4770 24575,'33'-41'0,"-9"15"0,16-15 0,-20 8 0,38-5 0,-13-48 0,10 48 0,-29-8 0,-2-2 0,21-4 0,1-6 0,-4-16 0,8 25 0,-20-14 0,14 9 0,-11 11 0,1-6 0,7 13 0,-4-14 0,3 15 0,-5-15 0,5 15 0,-4-6 0,4 8 0,-8 1 0,8-1 0,-13 1 0,12-1 0,-15 1 0,8 7 0,0-13 0,0 11 0,1-14 0,-1 9 0,8-1 0,-6 1 0,15-2 0,-15 2 0,16-3 0,8-14 0,-10 3 0,8-5 0,-14 9 0,-9 10 0,8-1 0,-1 0 0,-5-8 0,15 5 0,-6-7 0,8 16 0,-9-4 0,6 4 0,-6-7 0,0 1 0,6-1 0,-6 0 0,9 7 0,0-6 0,-10 8 0,8-10 0,-7 2 0,-1 0 0,-1 7 0,13-20 0,-16 18 0,25-13 0,-29 11 0,6 4 0,1-7 0,2 7 0,-1-5 0,8 4 0,-16 2 0,15-7 0,-15 14 0,7-7 0,-10 2 0,9 5 0,-6-12 0,7 11 0,-10-11 0,10 4 0,-8-6 0,8-1 0,-10 9 0,2-15 0,-1 12 0,15-28 0,-12 20 0,10-11 0,-4 13 0,-6-8 0,6 5 0,-7-13 0,-2 15 0,2-16 0,-2 16 0,-6-7 0,5 1 0,-6 6 0,1-16 0,-3 16 0,-6-16 0,-1 16 0,1-15 0,-1 15 0,0-7 0,-7 9 0,-2 0 0,-7-13 0,0 9 0,0-9 0,0 13 0,0 8 0,0-15 0,0 13 0,0-15 0,-14 9 0,3 1 0,-11-1 0,-1 7 0,5-5 0,-12 6 0,5-1 0,-7 2 0,1 0 0,-1 5 0,0-5 0,1 7 0,-10 0 0,7 0 0,-16-2 0,7 9 0,-32-6 0,7 4 0,-20 1 0,12 2 0,11 0 0,-8 6 0,8-5 0,0 7 0,-8 0 0,19 0 0,-19-9 0,18 7 0,-17-6 0,6 8 0,-9 0 0,-1 0 0,1 0 0,-1 0 0,1 0 0,0 0 0,-1 0 0,1 0 0,-1 0 0,1-9 0,-1 7 0,1-6 0,-1 8 0,-11 0 0,8 0 0,-8 0 0,22 0 0,-8 0 0,19 0 0,-9 0 0,11 0 0,9 0 0,-7 7 0,16-5 0,-15 6 0,6-8 0,0 7 0,-17-5 0,14 5 0,-16-7 0,10 0 0,-11 0 0,9 0 0,-9 0 0,11 7 0,-14-5 0,11 14 0,-2-15 0,7 15 0,16-7 0,-7 7 0,9 0 0,1 0 0,-10 0 0,7 7 0,-7 2 0,1 8 0,6-1 0,-16 2 0,7-1 0,-9 2 0,9-2 0,-9 11 0,18-10 0,-9 9 0,11-12 0,-1 10 0,7 1 0,-6 10 0,4 23 0,1-18 0,1 29 0,8-22 0,0 1 0,7 20 0,-5-17 0,14 19 0,-15-12 0,15 0 0,-6 0 0,8 12 0,0-8 0,0 8 0,0-12 0,0 0 0,0 12 0,0-8 0,0 8 0,0 0 0,0-9-582,9 21 582,2-9 0,9 0 0,-6-19 0,1 2 0,-4-22 0,0-1 0,-1 18 0,0 0 0,-1-17 0,0-4 0,1 32 0,2 8 0,4-12 0,-6-10 0,0 7 0,6-17 0,-15 7 0,15-10 0,-14 0 582,13-1-582,-13 1 0,13-9 0,-6 6 0,0-6 0,6 0 0,-6 6 0,0-15 0,6 16 0,-6-17 0,1 8 0,4-10 0,-5 10 0,6-15 0,2 13 0,11-9 0,-2-4 0,4 2 0,0-12 0,-13 6 0,12-5 0,-4 6 0,6-7 0,1 0 0,-8-1 0,5 0 0,-12 7 0,13-4 0,-13 4 0,5-7 0,-8-7 0,0 4 0,0-10 0,0 4 0,1 1 0,-1-6 0,0 6 0,0-7 0,1 0 0,7 7 0,-13-6 0,5 6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7T21:01:52.100"/>
    </inkml:context>
    <inkml:brush xml:id="br0">
      <inkml:brushProperty name="width" value="0.2" units="cm"/>
      <inkml:brushProperty name="height" value="0.2" units="cm"/>
      <inkml:brushProperty name="color" value="#E71224"/>
    </inkml:brush>
  </inkml:definitions>
  <inkml:trace contextRef="#ctx0" brushRef="#br0">477 4660 24575,'31'-14'0,"10"2"0,-14-27 0,44 7 0,-25-32 0,39 20-278,-47 7 0,-4-3 278,16-9 0,-5 9 0,-3-1 0,-8-6 0,9 8 0,2 0 0,3-10 0,10-17 0,-2-1 0,-8 10 0,10-11 0,-11 13 0,7-1 0,-17 4 137,7-3-137,-11 12 0,11-8 0,-8 7 0,7-1 0,-9-5 419,7 15-419,-6-6 0,7-1 0,-1 7 0,-5-15 0,14 13 0,-14-13 0,5 15 0,3-17 0,-10 17 0,9-8 0,-3 10 0,-6 1 0,16-2 0,-8 0 0,1 1 0,7-1 0,-8 0 0,10 7 0,0-6 0,0 6 0,0-7 0,-1 7 0,1-6 0,0 13 0,14-19 0,-11 17 0,11-18 0,-15 21 0,1-14 0,-9 15 0,6-15 0,-6 14 0,0-12 0,6 12 0,-15-11 0,7 11 0,-10-11 0,1 5 0,8-8 0,5-10 0,-2 7 0,11-17 0,3 5 0,-9 2 0,-8 6 0,-2 0 0,0 0 0,10-20 0,1-4 0,5-5-566,-10 11 0,1-1 566,-14 17 0,-1 2 0,1-1 0,-1 0-268,19-27 268,9-11 0,-20 24 0,8-10 0,-12 13 0,1 0 0,-1 0 0,-7 9 1116,-3 2-1116,-9 10 284,1-1-284,0 0 0,-1 8 0,-6 2 0,4 0 0,-11 6 0,5-7 0,-7 1 0,0 6 0,0-20 0,0 18 0,0-11 0,0 15 0,-8-8 0,-7 5 0,-10-6 0,-7 7 0,-9-1 0,8 1 0,-17-1 0,7 0 0,-9-1 0,0 1 0,0-1 0,-11 0 0,9 1 0,-19 6 0,18-4 0,-17 4 0,6 1 0,1-6 0,-7 14 0,6-14 0,13 11 0,-3 0 0,-27-14 0,28 9 0,1 1 0,-22-2 0,1-6 0,-13 15 0,10-6-432,-21 8 432,20 0 0,-20 0 0,21 0 0,-21 0 0,20 0 0,-8 0 0,0 0 0,8 0 0,-8 0 0,22 0 0,-8 8 0,8 2 0,0 1 0,3 5 0,10-7 0,0 9 0,-14 6 0,10-5 432,-10 5-432,23-7 0,-7 0 0,7-1 0,-9 2 0,9-2 0,-6 1 0,15-1 0,-16 1 0,16-1 0,-16 1 0,16-1 0,-6 1 0,-1-1 0,7 0 0,-16 1 0,16-1 0,-16 9 0,-16 9 0,9 2 0,-19 6 0,25-7 0,-1-1 0,0 1 0,0-1 0,0 1 0,9-2 0,-7 1 0,16-2 0,-7 1 0,8 7 0,8-6 0,-6 7 0,12-1 0,-12 3 0,12 9 0,-7 10 0,8-8 0,0 8 0,8 1 0,-5-9 0,13 19 0,-6-9 0,8 1 0,0-12 0,0 0 0,0 10 0,0-10 0,0 0 0,0 12 0,0 0 0,0 8 0,0-19 0,0 19 0,0-19 0,0 8 0,0-10 0,0 0 0,0 10 0,0-8 0,0 9 0,0-1 0,8-8 0,-6 19 0,14-8 0,-6 10 0,0-10 0,7 7 0,-6-7 0,7 0 0,0 20 0,-1-27 0,-8 8 0,6-26 0,-5 1 0,-2 1 0,8 10 0,-7-9 0,8 6 0,-1-6 0,1 0 0,-1-3 0,0-8 0,0-1 0,0 1 0,-1-1 0,1 1 0,0-1 0,0 1 0,-1-1 0,1 1 0,0-1 0,0 1 0,6-1 0,2 7 0,7-5 0,-7-3 0,-2 0 0,-7-14 0,0 6 0,-1-8 0,-6 0 0,-2 1 0,0-7 0,-4 4 0,11-4 0,-6 6 0,8 1 0,-1-1 0,-6-6 0,-2-2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7T21:01:56.973"/>
    </inkml:context>
    <inkml:brush xml:id="br0">
      <inkml:brushProperty name="width" value="0.2" units="cm"/>
      <inkml:brushProperty name="height" value="0.2" units="cm"/>
      <inkml:brushProperty name="color" value="#E71224"/>
    </inkml:brush>
  </inkml:definitions>
  <inkml:trace contextRef="#ctx0" brushRef="#br0">531 5107 24575,'0'-31'0,"0"-10"0,28-15 0,-8 10 0,26-17 0,-11 9 0,-2 9 0,3-16 0,-3 18 0,-6-9 0,6 0 0,-7 0 0,1 1 0,6-1 0,-6 0 0,7 0 0,1 0 0,-1 0 0,1 0 0,-2 9 0,-7 2 0,3 9 0,-4 1 0,-1 6 0,5-4 0,-12 5 0,13-1 0,-6-5 0,8 5 0,-1 1 0,1-6 0,-1 5 0,12-18 0,-9 9 0,18-11 0,-18 13 0,15-2 0,-15 2 0,29-17 0,-16 20 0,18-18 0,-22 22 0,7-10 0,-8 9 0,10-6 0,0 5 0,0-8 0,-1 0 0,12-1 0,-9 1 0,-1 0 0,-3 1 0,-7 1 0,10-12 0,-9 16 0,7-13 0,-8 15 0,0-6 0,-3 0 0,-8 8 0,-1-5 0,10 4 0,8-14 0,-12 13 0,7-10 0,-20 13 0,17-10 0,-7 2 0,6 6 0,-8-4 0,-1 6 0,1-1 0,-1-5 0,0 12 0,1-12 0,8 4 0,-6 1 0,16-7 0,-17 7 0,8-8 0,-1 7 0,-6-4 0,7 12 0,-10-12 0,15-9 0,-11 4 0,10-11 0,-13 14 0,-1 0 0,1 1 0,-1-1 0,1 0 0,-1 1 0,1-1 0,-8 0 0,6 1 0,-13-1 0,13 0 0,-12 0 0,13-8 0,-6 6 0,1-16 0,4 16 0,-5-7 0,7 10 0,-7-10 0,5 7 0,-13 1 0,13-11 0,-14 24 0,6-24 0,-13 20 0,4 0 0,-12-6 0,13 6 0,-12 0 0,12-6 0,-13 6 0,6 0 0,-7-5 0,7 5 0,-5-8 0,5 8 0,-7-6 0,0 14 0,0-14 0,0 6 0,0 0 0,0-6 0,0 14 0,-14-14 0,4 14 0,-26-14 0,10 13 0,-12-5 0,6 6 0,1 0 0,-1-7 0,0 5 0,8-4 0,-6-1 0,6-1 0,0-7 0,-6 6 0,5-5 0,1 13 0,-6-13 0,13 6 0,-13-1 0,5 2 0,1 0 0,-15 5 0,19-12 0,-19 12 0,14-5 0,-16-2 0,-7 7 0,4-6 0,-11 15 0,21-5 0,-15 12 0,6-5 0,0 0 0,-7 5 0,16-5 0,-7 7 0,0 0 0,8 0 0,-8 0 0,0 0 0,7 0 0,-16 0 0,7 0 0,0 0 0,-6 0 0,6 0 0,-9 0 0,0 0 0,0 0 0,0 0 0,9 0 0,-7 0 0,16 0 0,-16 0 0,-7 0 0,2 0 0,-11 0 0,3 0 0,9 0 0,-9 0 0,1 0 0,7 0 0,-7 0 0,10 0 0,0 0 0,0 8 0,0 1 0,0 1 0,0-2 0,0-1 0,0-5 0,0 6 0,-14-1 0,10-5 0,-10 14 0,14-14 0,9 5 0,-6-7 0,6 8 0,0-6 0,-7 13 0,7-13 0,-9 14 0,0-7 0,0 8 0,0 1 0,0-1 0,0 0 0,0 8 0,0-6 0,0 14 0,0-6 0,9 6 0,3 0 0,7 7 0,0-6 0,0 6 0,2-8 0,-1-1 0,7 1 0,-12 13 0,18-10 0,-11 11 0,14-15 0,-1 10 0,0 2 0,8-1 0,-7 8 0,7-16 0,-1 15 0,-4-6 0,12 9 0,-6-10 0,8 8 0,-8-7 0,6 8 0,-6 1 0,8 0 0,0 10 0,0 3 0,0 10 0,0 1 0,0-1 0,0 12 0,4-26 0,1 1 0,1-7 0,0 1-227,3 6 1,1-1 226,1 26 0,6-12 0,-15 1 0,15-1-13,-7-10 13,0 7 0,5-17 0,-5 7 0,-1-10 0,7 0 453,-14-1-453,5 1 13,1 0-13,-6-9 0,13 6 0,-13-6 0,6 9 0,-1-10 0,-5 8 0,12 7 0,-6-11 0,8 8 0,-7-22 0,5-1 0,-12 1 0,12-1 0,-13 1 0,13-1 0,-12 1 0,5-1 0,0 1 0,-5 8 0,5-6 0,-7 7 0,7-10 0,-5 1 0,5-1 0,-7 1 0,0-1 0,7 1 0,-6-9 0,13 21 0,-12-24 0,12 23 0,-12-27 0,12 14 0,-12-6 0,5 7 0,0 1 0,-6-1 0,13-7 0,-13 6 0,6-7 0,0 9 0,-6 8 0,6-6 0,-7 7 0,7-18 0,-6 7 0,5-6 0,1 7 0,-5-7 0,5 6 0,-7-14 0,7 6 0,-6-8 0,5 0 0,1 7 0,-6-5 0,6 4 0,-1-12 0,-4 5 0,4-5 0,-6 6 0,6-6 0,2-2 0,6-6 0,-6 0 0,-1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7T21:02:44.244"/>
    </inkml:context>
    <inkml:brush xml:id="br0">
      <inkml:brushProperty name="width" value="0.2" units="cm"/>
      <inkml:brushProperty name="height" value="0.2" units="cm"/>
      <inkml:brushProperty name="color" value="#E71224"/>
    </inkml:brush>
  </inkml:definitions>
  <inkml:trace contextRef="#ctx0" brushRef="#br0">9775 544 24575,'-99'0'0,"46"0"0,1 0 0,-27 0 0,-8 0-617,37 0 0,0 0 617,-32 0 0,31 0 0,1 0 390,-15 0-390,-19 0 0,4 0-492,8 0 1,-2 0 491,24 0 0,-1 0 0,-18 0 0,-4 0 0,-5 0 0,4 0 0,-12 0 0,2 0 0,0 0 0,-3 0 0,28 0 0,0 0-227,6 0 0,2 0 227,-48 0 0,9 0 0,0-8 0,2 5 0,13-13 0,-1 5 0,-11-9 0,9 1 0,-10 0 0,13 0 0,-1 0 0,-11-1 0,9 1 0,-10-9 0,1 6 0,9-5 0,-10 7 0,1 0 0,9 1 0,-10 0 0,13 0 0,-1 0 0,1 0 0,-12-1 0,8 9 0,-8-6 0,11 6 0,1 1 0,26 1 0,-1 1 0,-31 6 0,-18-7 0,24 9 0,-12 0 0,8 0 0,-8 0 0,0 0 0,8 0 0,-20 0 0,9 0 0,0 0 0,-9 0 0,8 0 0,41 0 0,-2 0 0,2 0 0,-2 0 0,-5 0 0,-1 0 0,6 0 0,-1 0 0,-4 0 0,-1 0 0,0 0 0,1 0 0,4 0 0,0 0 0,-10 0 0,-2 0-239,6 0 0,0 0 239,-6 1 0,-2-2 0,-22-4 0,1 0 0,23 4 0,0 0 0,-23-4 0,3 0 0,31 5 0,2 0 0,-5-4 0,-1-1-266,7 4 1,0 0 265,0-4 0,0 1 0,0 3 0,0 2 0,0-1 0,0 0 0,0 0 0,0 0 0,0 0 0,0 0 0,-39-9 0,-9 7 0,20-6 0,-20 8 0,21 0 0,-10 0 0,1 0 0,9 0 0,-10 0 0,-10 0 0,17 0 0,-8 0 1098,27 0-1098,19 0 456,-7 0-456,24 0 1113,-13 0-1113,15 7 623,-1 8-623,3 10 0,-3 15 0,7 3 0,-15 9 0,13 0 0,-12-1 0,12 1 0,-14 10 0,14-7 0,-7 18 0,9-19 0,0 19 0,-1-9 0,0 23 0,1-31 0,0 0 0,5-2 0,1-1-274,-6 3 0,0 0 274,7-6 0,2-1 0,-2 29 0,2 21 0,9-9 0,0 0 0,0 9 0,0-21 0,0 21 0,0-9 0,0 0 0,0 9 0,0-21 0,0 9 0,0-12 0,0-10 0,0-3 0,0 1 0,0-18 0,0 15 0,0-3 548,0-11-548,8 18 0,1-22 0,8 1 0,6-2 0,-5-10 0,13 10 0,-6-8 0,8 8 0,-2-17 0,1 6 0,-1-13 0,1 13 0,-1-12 0,1 11 0,-1-11 0,10 5 0,-8-7 0,8 1 0,-1-1 0,-6 0 0,16 1 0,-8 0 0,10-8 0,10-1 0,-7 0 0,7-6 0,13 13 0,-18-13 0,18 5 0,-23 1 0,0-6 0,-1 13 0,12-4 0,-9 6 0,8-7 0,-10 6 0,10-6 0,-8 0 0,9 6 0,-1-14 0,-8 5 0,8 1 0,1-6 0,-9 6 0,8-1 0,-19-5 0,31 14 0,-25-6 0,18 0 0,-17-2 0,-8-8 0,1 0 0,-2 0 0,-1 0 0,-6 0 0,15 0 0,-6 0 0,0 0 0,6 0 0,-15 0 0,7-7 0,-10-2 0,1 0 0,-1-12 0,1 10 0,-1-12 0,-7 8 0,5-8 0,-12 7 0,5-14 0,0 13 0,-4-13 0,4 13 0,-7-13 0,15-1 0,-11-2 0,11-6 0,-15 15 0,7-6 0,-5 6 0,6-8 0,-1 0 0,-4 1 0,5-10 0,-7 7 0,1-7 0,-2 10 0,1-1 0,0 0 0,0 1 0,-1-1 0,1 0 0,-7 0 0,5 1 0,-12-1 0,12 0 0,-13 1 0,6 7 0,0-20 0,2 16 0,7-18 0,-7 22 0,5-6 0,-6 6 0,8-7 0,-1 7 0,1-6 0,-1 6 0,0 0 0,0 2 0,0 0 0,7 5 0,2-6 0,0 7 0,6 1 0,-6 6 0,7-5 0,1 5 0,-1-7 0,-7 7 0,28-13 0,-22 19 0,24-19 0,-13 20 0,2-13 0,0 13 0,6-13 0,-6 13 0,9-14 0,-1 14 0,-8-13 0,7 6 0,-8 0 0,10-7 0,0 14 0,0-13 0,10 13 0,-8-6 0,8 0 0,1 6 0,-9-13 0,8 13 0,0-6 0,3 8 0,0 0 0,8 0 0,15 0 0,-7 0 0,6 0 0,-14 0 0,-18 0 0,17 0 0,-7 0 0,0 0 0,8 0 0,-19 0 0,19 9 0,-19 0 0,8 9 0,0 0 0,-7 0 0,17 0 0,-7 0 0,0 0 0,8 1 0,-19-9 0,42 14 0,-36-12 0,36 6 0,-42-3 0,19-5 0,-19 8 0,19-8 0,-19-2 0,8-1 0,-10-5 0,0 6 0,-9-8 0,6 0 0,-15 0 0,6 0 0,1 0 0,-7 0 0,6 0 0,1 0 0,-8 0 0,8 0 0,-1 0 0,-6 0 0,16 0 0,-17 0 0,17 0 0,-7 0 0,8 0 0,24 0 0,-7 0 0,9 0 0,-4 0 0,-18-8 0,17-2 0,-17-8 0,17-9 0,-7-2 0,0-7 0,8 7 0,-19-4 0,21-7 0,-20 3 0,21-11 0,-22 13 0,8-1 0,-10 1 0,-9 8 0,7-5 0,-17 7 0,8-8 0,-10 1 0,1 7 0,13-12 0,-17 11 0,16-6 0,-20 2 0,0 13 0,-1-13 0,-9 14 0,2-14 0,-2 14 0,2-14 0,-8 13 0,6-12 0,-12 5 0,5 0 0,-7-6 0,0 13 0,0-12 0,0 5 0,0 0 0,0-6 0,0 13 0,-7-12 0,-2 6 0,-6-9 0,6 10 0,-4 0 0,11 7 0,-11 1 0,12-1 0,-6 1 0,7-1 0,0 1 0,-6 6 0,4-5 0,-4 5 0,6-7 0,0 1 0,0 0 0,0-1 0,0 1 0,0-1 0,0 1 0,0-1 0,0 1 0,0-1 0,0 1 0,0 6 0,0 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7T21:02:47.753"/>
    </inkml:context>
    <inkml:brush xml:id="br0">
      <inkml:brushProperty name="width" value="0.2" units="cm"/>
      <inkml:brushProperty name="height" value="0.2" units="cm"/>
      <inkml:brushProperty name="color" value="#E71224"/>
    </inkml:brush>
  </inkml:definitions>
  <inkml:trace contextRef="#ctx0" brushRef="#br0">4315 0 24575,'-35'0'0,"-13"0"0,22 0 0,-24 0 0,16 0 0,-15 0 0,-17 28 0,-2-5 0,-8 24 0,21-4 0,5-6 0,-5 6 0,0-8 0,-9 11 0,19-21 0,2 0 0,-4 22 0,0-22 0,0-1 0,7 19 0,-34-3 0,7 6 0,10-2 0,-4-6 0,6 5 0,-13 4 0,3-8 0,-11 8 0,8 0 0,3-8 0,-1 7 0,4-10 0,7-1 0,-7 1 0,8 8 0,-13 7 0,17 4 0,-14-4 0,20-9 0,1-9 0,-7 1 0,15 7 0,-15-5 0,5 7 0,2-10 0,-8 11 0,7-9 0,-23 31 0,11-27 0,-11 26 0,4-26 0,4 15 0,-17-4 0,17 7 0,-9 2 0,22-14 0,-8 9 0,9-9 0,-1 1 0,12-8 0,-1 0 0,-15 14 0,14-13 0,0 1 0,-21 17 0,3-11 0,7 6 0,-5-5 0,5 7 0,2-9 0,0 7 0,4-17 0,5 15 0,-5-15 0,6 14 0,3-15 0,-2 16 0,0-7 0,1-1 0,7-1 0,-5-1 0,13-6 0,-7 7 0,2 4 0,6-10 0,-7 10 0,9-13 0,-1-1 0,0 1 0,0-1 0,7 1 0,2-8 0,7 5 0,0-5 0,0 8 0,0-9 0,0 7 0,0-6 0,0 7 0,0 1 0,14-1 0,12-6 0,17 7 0,9-5 0,-1-1 0,12 8 0,-9-14 0,8 14 0,1-14 0,-9 5 0,8 0 0,0-5 0,-7 5 0,40 2 0,-35-8 0,36 7 0,-31-8 0,0 0 0,7-7 0,-17 4 0,18-13 0,-19 6 0,8-1 0,0-5 0,-7 6 0,7-1 0,0 4 0,-7-2 0,7 0 0,0-1 0,3-6 0,-12 7 0,3-1 0,27-6 0,-28 2 0,-1 0 0,21-4 0,0 0 0,1 0 0,-1 0 0,-10 0 0,7 0 0,-7 0 0,11 0 0,11 0 0,-9 0 0,9 0 0,-12 0 0,1 0 0,-1 0 0,12 0 0,-9 0 0,9-8 0,-12-3 0,-10 1 0,8-15 0,-19 20 0,19-20 0,-19 15 0,9-8 0,-12 1 0,1-1 0,0 1 0,14-8 0,-11 6 0,2-12 0,-17 13 0,1-14 0,-8 7 0,8-8 0,-17 2 0,7-10 0,-4-2 0,7-9 0,2-11 0,0-2 0,2-10 0,-10 10 0,-1-8 0,-9 8 0,0 0 0,1-8 0,-9 18 0,-2-17 0,-8 17 0,0-7 0,0-1 0,0-15 0,0 10 0,0-7 0,-8 13 0,6 7 0,-15-18 0,7 19 0,-9-19 0,1 8 0,7-11 0,-6 1 0,15-1 0,-15 1 0,15-1 0,-15 1 0,15-1 0,-6 1 0,-1-1 0,7 1 0,-6 10 0,7 11 0,2 1 0,-1-10 0,0 10 0,0 0 0,0-2 0,-9-18 0,7 19 0,-6-9 0,8 11 0,-8 0 0,6 0 0,-13 0 0,13 9 0,-13 3 0,13-1 0,-12 7 0,5-7 0,-8 1 0,1 6 0,-1-16 0,1 16 0,-2-16 0,2 16 0,-7-13 0,6 14 0,-5 2 0,13 9 0,-4 8 0,5-1 0,0 1 0,-5-1 0,5 1 0,-6 6 0,6-5 0,-5 12 0,5-6 0,-14 7 0,12 0 0,-4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7T21:02:51.008"/>
    </inkml:context>
    <inkml:brush xml:id="br0">
      <inkml:brushProperty name="width" value="0.2" units="cm"/>
      <inkml:brushProperty name="height" value="0.2" units="cm"/>
      <inkml:brushProperty name="color" value="#E71224"/>
    </inkml:brush>
  </inkml:definitions>
  <inkml:trace contextRef="#ctx0" brushRef="#br0">4138 0 24575,'-40'7'0,"9"9"0,1 9 0,6 6 0,-8-6 0,0 4 0,1-4 0,-3 15 0,-9 5 0,7-1 0,1-2 0,-18 3 0,23-10 0,-7-2 0,-2 0 0,2 4 0,-1-3 0,0-1 0,-9 3 0,8-2 0,0 0 0,-7 4 0,-17 17 0,6-10 0,-8-6 0,-16 19-653,2-7 653,0-1 0,9 7 0,-4-17 0,33-7 0,0 2 0,-38 8 0,32-9 0,0 2 0,-32 15 0,38-21 0,0 1 0,-27 18 0,15-7 0,1-1 0,-10 3 0,10-3 0,0 1 0,-6 5 0,-18 3 0,17 4 0,-17-4 0,17 7 0,-18-6 0,19 3 0,-8-6 0,1 0-203,7 7 203,-5-17 0,6 16 0,14-18 0,-11 17 0,10-17 0,-15 21 647,6-20-647,5 9 209,7-13-209,10-1 0,-10 0 0,7 0 0,-7 1 0,9-1 0,-8 0 0,6 0 0,-18 12 0,8-8 0,-1 7 0,-4-9 0,6-9 0,-9 8 0,9-14 0,-7 13 0,16-14 0,-7 6 0,10-8 0,-1-1 0,7 8 0,3-6 0,7 5 0,-6-2 0,11-4 0,-9 5 0,17 1 0,-4-6 0,6 13 0,0-5 0,0 8 0,0-1 0,0 1 0,0-1 0,0 10 0,0-8 0,7 8 0,2-10 0,6 1 0,8-1 0,-5 1 0,11-1 0,-11 1 0,12-1 0,-6-6 0,22 12 0,-2-10 0,3 5 0,-6-1 0,-1-13 0,-6 5 0,7-6 0,-1-1 0,3 1 0,9 0 0,-1 0 0,1 0 0,10 1 0,-7 0 0,17 0 0,-7-8 0,11 7 0,-12-7 0,9 0 0,-8 6 0,10-14 0,0 15 0,1-15 0,-1 6 0,0 0 0,12-6 0,-8 7 0,8-9 0,-27 0 0,0 0 0,27 0 0,-26 0 0,-2 0 0,17 0 0,-1 0 0,-10 0 0,7 0 0,-7 0 0,0 0 0,8 0 0,-19 0 0,8 0 0,-10-8 0,0 6 0,-9-13 0,-3 13 0,1-12 0,-8 12 0,17-6 0,-7 0 0,-1 6 0,8-13 0,-7 13 0,-1-13 0,22 5 0,-27 1 0,27-6 0,-31 6 0,17-1 0,-16-4 0,15 4 0,-15 1 0,15-14 0,-15 12 0,7-13 0,-1 0 0,-6-1 0,6-8 0,-8 1 0,1-9 0,-2 7 0,4-16 0,-1-3 0,1-2 0,-6-17 0,15-5 0,-28 27 0,0-2 0,8 0 0,1-1-240,-10 3 0,-1-1 240,1 0 0,-1 3 0,5-31 0,-9 30 0,0-1 0,10-40 0,-10 39 0,0 0 0,9-39 0,-7 2 0,5 1 0,-15 19 0,7-17 0,-9 31 0,0-19 0,0 18 0,0-7 0,0 10 0,0 0 480,0-10-480,0 7 0,0-7 0,0-1 0,0 8 0,0-40 0,0 24 0,0-17 0,0 25 0,0 1 0,0 7 0,0-7 0,0 10 0,0 0 0,0 0 0,0 0 0,0 0 0,0 0 0,0 0 0,0 0 0,-8-11 0,6 9 0,-7-9 0,9 20 0,0-6 0,0 6 0,-7 0 0,5 2 0,-5 9 0,-1-15 0,-1 12 0,0-13 0,-5 24 0,13 2 0,-12 8 0,11-1 0,-11 7 0,12-4 0,-12 10 0,5-5 0,0 7 0,2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7T21:02:54.260"/>
    </inkml:context>
    <inkml:brush xml:id="br0">
      <inkml:brushProperty name="width" value="0.2" units="cm"/>
      <inkml:brushProperty name="height" value="0.2" units="cm"/>
      <inkml:brushProperty name="color" value="#E71224"/>
    </inkml:brush>
  </inkml:definitions>
  <inkml:trace contextRef="#ctx0" brushRef="#br0">4028 1 24575,'0'35'0,"-14"3"0,-6 6 0,-26 14 0,-14 21-683,24-38 1,0 0 682,0-1 0,-1 1 0,-9 1 0,0 0 0,8 0 0,0-2 0,-8-2 0,-2 0 0,1 3 0,0 0 0,4-9 0,1 0 0,-5 4 0,0 0 0,6-1 0,0 1 0,-6 1 0,0 1 0,0-2 0,0 1 0,-1 4 0,-1 0 0,-3-4 0,1 1 0,9 3 0,-1 0 0,-9-2 0,1-3 0,-20 22 0,22-22 0,-2-2 0,-20 19 0,24-17 0,0 0 0,5-4 0,2-3 177,-39 22-177,9 5 0,-3-16 0,16 5 0,-19 2 0,10-8 0,-4 18 0,-3-18 0,14 16 0,-14-16 0,16 6 0,13-14 0,1-1 0,-7 9 0,-25 21 0,40-20 0,-6-5 0,8 6 1024,1-10-1024,-11 12 164,9-9-164,-18 10 0,18-12 0,-7 1 0,-1 10 0,7-9 0,-17 10 0,17-3 0,-6-6 0,-3 16 0,8-7 0,-9 9 0,12-10 0,-1 7 0,0-7 0,8-1 0,-15 31 0,14-34 0,-7 34 0,4-39 0,11 15 0,-4-15 0,-1 6 0,6 1 0,-6-7 0,9-2 0,6-2 0,-5-6 0,5 7 0,-7 1 0,8-1 0,-6-7 0,5 6 0,-6-7 0,6 1 0,2 6 0,7-6 0,0 0 0,0 19 0,0-16 0,0 19 0,0-22 0,0-2 0,0 0 0,0-6 0,0 6 0,6-8 0,10 8 0,17-5 0,10 7 0,-1-8 0,18 2 0,-14-1 0,16 1 0,0 0 0,3 0 0,0-8 0,7 7 0,-7-15 0,0 14 0,8-14 0,-19 6 0,19-8 0,-19 7 0,8-5 0,1 6 0,24-8 0,-16 0 0,25 0 0,-42 0 0,19 8 0,-8-6 0,10 7 0,-10-2 0,7 4 0,-17-2 0,17 8 0,-7-15 0,0 6 0,8 1 0,-8-7 0,-1 6 0,9-8 0,-8 0 0,10 0 0,0 0 0,1 0 0,-1 0 0,12 0 0,-19 0 0,-9 0 0,0 0 0,14 0 0,-19 0 0,1 0 0,20 0 0,-10 0 0,-3-8 0,-10-1 0,0-9 0,-1 1 0,-8-7 0,-2 6 0,-1-14 0,-6 14 0,6-13 0,-8 13 0,-1-12 0,1 6 0,-1-8 0,8-14 0,-5 2 0,5-4 0,-6 7 0,0 0 0,-8 7 0,6-6 0,-7 8 0,1-9 0,-2 7 0,-6-15 0,-1 15 0,1-16 0,-1 16 0,-6-16 0,-3 7 0,-7-9 0,0 0 0,0-10 0,0 7 0,0-7 0,0-1 0,0 9 0,0-19 0,0-15 0,0 6 0,0-6 0,0 15 0,0 8 0,0 0 0,0-8 0,0 8 0,0 0 0,0-7 0,0 17 0,0-18 0,0 18 0,0-7 0,0 10 0,0 0 0,0-10 0,0 7 0,0-7 0,0 10 0,0 0 0,0 0 0,0 0 0,0-11 0,0-14 0,0 8 0,0-6 0,0 23 0,0 0 0,0 0 0,0 0 0,0 9 0,0-6 0,0 6 0,0 0 0,-8-7 0,6 16 0,-14-16 0,7 7 0,-8 0 0,7 3 0,-4 8 0,12 0 0,-5 0 0,1 8 0,4-5 0,-4 12 0,0-5 0,4 1 0,-5 5 0,7-5 0,0 7 0,0-1 0,0 1 0,0 0 0,0-1 0,0-7 0,-6 6 0,4-7 0,-4 9 0,6 0 0,-6-1 0,4 1 0,-4-1 0,6 7 0,0 2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7T21:02:57.608"/>
    </inkml:context>
    <inkml:brush xml:id="br0">
      <inkml:brushProperty name="width" value="0.2" units="cm"/>
      <inkml:brushProperty name="height" value="0.2" units="cm"/>
      <inkml:brushProperty name="color" value="#E71224"/>
    </inkml:brush>
  </inkml:definitions>
  <inkml:trace contextRef="#ctx0" brushRef="#br0">4118 0 24575,'-40'25'0,"6"5"0,0-5 0,-18 20 0,-1 3 0,-17 11-769,0 10 769,13-9 0,-13 9 0,8 0 0,22-38 0,1 1 0,7 7 0,0 1 0,-14-2 0,0-1 0,13 4 0,0 0 0,-13 3 0,0-3 0,-14 12 0,-7 10 0,26-30 0,0 0 0,-20 20 0,20-12 0,-1-1 0,-36 21 0,4 1-456,23-25 1,-1-1 455,10-5 0,0-1 0,-9-4 0,2 0-280,-22 21 280,28-23 0,-1 1 0,-34 24 0,7 0 0,27-19 0,1-2 0,-12 10 0,-2 7 0,8-11 539,15-2-539,-7 1 1116,9-2-1116,1 1 305,-10 1-305,7-2 0,-16 4 0,5 7 0,-18-3 0,-17 21 0,10-11-456,-6-4 456,9 9 0,12-24 0,-10 16 0,13-11 0,0-1 0,-2 10 0,1-7 0,-3 17 0,3-17 0,7 15 456,-6-5-456,16-4 0,-8 8 0,3-15 0,4 13 0,-4-14 0,7 15 0,9-16 0,-7 6 0,6 1 0,-6-8 0,-1 8 0,8-1 0,-5-6 0,11 7 0,-18 4 0,11-10 0,-6 11 0,9-15 0,8-7 0,-1 6 0,8-14 0,1 13 0,0-13 0,6 14 0,-6-14 0,7 6 0,0 0 0,0-6 0,0 14 0,0-6 0,0 16 0,0-6 0,0 15 0,0-15 0,7 7 0,3-1 0,21-5 0,-3-1 0,21-2 0,-6-5 0,19 0 0,-7 6 0,17-4 0,-7-1 0,0 6 0,8-5 0,-8-2 0,-1 0 0,-1-9 0,-12-1 0,12 1 0,-9-1 0,19 2 0,-9-1 0,12 1 0,-1-9 0,12-1 0,-9-9 0,9 0 0,0 0 0,-8 0 0,8 0 0,-12 0 0,0 0 0,1 0 0,-1 0 0,-10 0 0,7 0 0,-17 0 0,17 0 0,-17 0 0,7 0 0,-10 0 0,0 0 0,-1 0 0,1 0 0,0 0 0,10-9 0,-8 7 0,9-14 0,-1 14 0,-8-14 0,19 14 0,-8-14 0,-11 8 0,0-3 0,20-17 0,-20 14 0,-2-1 0,2-10 0,8-1 0,-19 7 0,7-14 0,-8 7 0,1 0 0,-2-6 0,-17 8 0,6-8 0,-6 0 0,8 1 0,-7-10 0,5 7 0,-11-16 0,11 16 0,-4-16 0,-1 17 0,0-17 0,-9 7 0,1 0 0,0-7 0,7-16 0,-5 8 0,6-17 0,-7 23 0,-1 0 0,-8 9 0,7-17 0,-13 15 0,13-18 0,-15 11 0,7 0 0,-8 0 0,0 0 0,0 0 0,0 9 0,0-7 0,0 7 0,0-8 0,0-1 0,0-11 0,0 9 0,0-9 0,0 11 0,0 0 0,0-33 0,0 24 0,0-24 0,0 33 0,0 0 0,0 0 0,0 0 0,0 0 0,0 0 0,0 0 0,0 0 0,0 0 0,0 9 0,0-7 0,0 16 0,0-16 0,0 7 0,0 1 0,0-8 0,0 7 0,0 0 0,0-7 0,0-16 0,0 17 0,0-24 0,-7 39 0,5-15 0,-5 15 0,7-7 0,0 9 0,0 8 0,0-5 0,-7 5 0,5-1 0,-5-4 0,1 12 0,4-12 0,-4 12 0,-1-5 0,6 0 0,-6 6 0,1-7 0,4 9 0,-4 0 0,6-1 0,-7 1 0,6-7 0,-12 5 0,11-5 0,-4 6 0,0 1 0,4-1 0,-11 1 0,5 6 0,-6 2 0,-1 6 0,1 0 0,6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6:55.840"/>
    </inkml:context>
    <inkml:brush xml:id="br0">
      <inkml:brushProperty name="width" value="0.2" units="cm"/>
      <inkml:brushProperty name="height" value="0.2" units="cm"/>
      <inkml:brushProperty name="color" value="#E71224"/>
    </inkml:brush>
  </inkml:definitions>
  <inkml:trace contextRef="#ctx0" brushRef="#br0">1242 10252 24575,'0'-45'0,"0"10"0,-6-18 0,5 15 0,-5-15 0,-4 18 0,7-17 0,-18 21 0,18-6 0,-13 0 0,8-8 0,-4 12 0,-1-18 0,1 18 0,-1-11 0,0 6 0,0 1 0,1 0 0,0 6 0,-1-5 0,1 5 0,0-6 0,-1-1 0,6 1 0,-4 0 0,4-1 0,0 7 0,-4-4 0,4 4 0,0-7 0,-4 1 0,9 0 0,-8 6 0,3-5 0,0 5 0,-4-6 0,4-8 0,0 6 0,-5-6 0,11 0 0,-11-2 0,10 0 0,-4 3 0,0-1 0,5 5 0,-5-4 0,6 6 0,0 1 0,0-1 0,0 1 0,0-24 0,0 17 0,0-17 0,0 23 0,0-7 0,0 6 0,0-6 0,0 8 0,0 0 0,0-1 0,0-7 0,0 6 0,0-13 0,0 5 0,0-7 0,-6 0 0,4-1 0,-10 1 0,11 0 0,-11 7 0,10-5 0,-3 5 0,-1-7 0,4-1 0,-10-32 0,5 25 0,-1-33 0,-5 30 0,6 0 0,-1-6 0,-4 14 0,3-14 0,2-3 0,-6-2 0,11-16 0,-5 16 0,7-6 0,0 8 0,0 1 0,0 8 0,0 2 0,0 9 0,0 0 0,0 7 0,0 2 0,0 20 0,0-17 0,0-1 0,0-22 0,0-28 0,0 23-209,0 20 1,0-1 208,0-25 0,-6-10 0,-2 4 0,0 8 0,-6 1 0,7 8 0,-1 2 0,-4 9 0,4 0 0,0 0 0,-4-1 417,11 1-417,-5 0 0,0 0 0,4-1 0,-4 1 0,6 0 0,0 0 0,0 7 0,0-6 0,0 7 0,-6-9 0,5 9 0,-6-7 0,1 7 0,5-1 0,-11-6 0,10 7 0,-10-9 0,11 1 0,-12 0 0,12 0 0,-5-33 0,6 24 0,0-32 0,0 30 0,0 0 0,0-15 0,0 12 0,0-14 0,0 8 0,0 1 0,0 0 0,0-10 0,0 7 0,0-6 0,0 8 0,0-9 0,0 8 0,0-17 0,0 16 0,0-7 0,0 10 0,0-1 0,0-8 0,0 6 0,0 19 0,0-1 0,0-24 0,0 29 0,0 0 0,0-30 0,0 8 0,0-17 0,0 16 0,0-16 0,0 16 0,0-16 0,0 16 0,0 2 0,0 11 0,0 9 0,0-1 0,0 9 0,0 7 0,0 4 0,0 10 0,0-4 0,0 12 0,0-5 0,0 10 0,0-3 0,0 0 0,0-2 0,0 0 0,0 1 0,0 6 0,0-1 0,0 1 0,0 0 0,0-1 0,-5 6 0,-1 0 0,-9 5 0,3 4 0,-10 3 0,5 8 0,-12 4 0,3 10 0,-19 6 0,16 3 0,-19 12 0,21-11 0,-15 18 0,6-8 0,1 0 0,6 5 0,7-21 0,7 10 0,-1-25 0,4 10 0,2-16 0,4 3 0,1-4 0,0-6 0,4-17 0,-3-8 0,4-18 0,5 1 0,2-1 0,12-6 0,8 3 0,0-4 0,5 6 0,-8 8 0,6 1 0,-5 0 0,11 4 0,-11 1 0,4 3 0,-6 4 0,-1 0 0,-4 2 0,3 5 0,-10 0 0,5 1 0,-6-1 0,1 5 0,-6-3 0,4 8 0,-3-8 0,4 8 0,1-4 0,-1 5 0,0 0 0,0 0 0,1 0 0,-1 0 0,0 0 0,0 0 0,6 0 0,1 0 0,6 0 0,-1 0 0,1 0 0,0 0 0,-6 0 0,4 0 0,-9 0 0,9 0 0,-10 0 0,11 0 0,-11 0 0,5 5 0,0 1 0,-5 4 0,5 1 0,-6-1 0,1 0 0,-1 6 0,1 1 0,0 6 0,1-1 0,-6 1 0,4 0 0,-9-1 0,4 1 0,0-6 0,-4 4 0,4-9 0,-5 9 0,4-9 0,-3 3 0,4-4 0,-5-1 0,0 0 0,0 0 0,0 1 0,0-1 0,0-4 0,0-2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7:02.703"/>
    </inkml:context>
    <inkml:brush xml:id="br0">
      <inkml:brushProperty name="width" value="0.2" units="cm"/>
      <inkml:brushProperty name="height" value="0.2" units="cm"/>
      <inkml:brushProperty name="color" value="#E71224"/>
    </inkml:brush>
  </inkml:definitions>
  <inkml:trace contextRef="#ctx0" brushRef="#br0">2943 1 24575,'0'28'0,"0"-1"0,0 10 0,0-5 0,0 13 0,0-8 0,0 0 0,-5-6 0,4 5 0,-10-6 0,10 8 0,-10-1 0,9-6 0,-3-2 0,-1 0 0,-1 2 0,-5 6 0,0-6 0,5 4 0,-4-4 0,5 0 0,-6-2 0,5 0 0,-3-5 0,4 5 0,-1-6 0,-3 6 0,3-5 0,-5 12 0,-6-6 0,4 8 0,-4-1 0,6 0 0,-1 0 0,0 8 0,0-6 0,0 6 0,1-8 0,-6 0 0,-2 0 0,-5 1 0,6-1 0,-5 0 0,5 0 0,-1 0 0,-2-6 0,8-2 0,-2-6 0,5-6 0,5 4 0,-4-9 0,5 4 0,-1-6 0,-4 6 0,4-5 0,-10 15 0,4-8 0,-3 4 0,-2-1 0,5-4 0,-5 6 0,6 0 0,-5-1 0,3-5 0,-8 5 0,9-11 0,-9 11 0,9-11 0,-4 5 0,6-6 0,-1 0 0,5 1 0,-3-1 0,3 0 0,-4 0 0,4 1 0,2-1 0,4-9 0,0-17 0,0-10 0,0-8 0,0-2 0,0 6 0,0-8 0,0 1 0,0-1 0,-12-6 0,9 11 0,-15-10 0,12 18 0,-6-4 0,0 6 0,1 0 0,-1 0 0,1 6 0,0-4 0,0 9 0,0-9 0,0 13 0,5-6 0,-3 8 0,8-4 0,-4 37 0,11 1 0,1 27 0,7-3 0,-1-5 0,6 7 0,-4-7 0,4 5 0,-7-13 0,1-1 0,-1-2 0,-5-12 0,3 5 0,-4-6 0,1-6 0,2-1 0,-8-6 0,8 0 0,-7 0 0,7 1 0,-8-1 0,8-4 0,-3-2 0,4-4 0,0 0 0,0 0 0,6 0 0,1 0 0,6 0 0,6 0 0,2 0 0,-1 0 0,6-5 0,-5 3 0,-1-9 0,0 10 0,-8-4 0,-5 5 0,-1 0 0,-6-5 0,0 4 0,1-3 0,-1-1 0,0 4 0,0-8 0,6 2 0,-4-3 0,3-1 0,-4 1 0,-1 4 0,0 1 0,-4 1 0,-2-2 0,1-4 0,-4-1 0,4 1 0,-5 4 0,0 1 0</inkml:trace>
  <inkml:trace contextRef="#ctx0" brushRef="#br0" timeOffset="2313">1640 2621 24575,'-18'34'0,"0"-5"0,-15 16 0,8-18 0,-15 20 0,15-28 0,-7 17 0,8-10 0,-1 11 0,-5-5 0,9-3 0,-7-11 0,11 4 0,-6-10 0,0 10 0,-6-4 0,4 5 0,-20 10 0,18-13 0,-19 19 0,14-18 0,-8 17 0,2-11 0,6 4 0,-4-7 0,12-1 0,-6 1 0,8-1 0,-1-6 0,5 11 0,-4-9 0,9 10 0,-9-6 0,9 0 0,-3-1 0,-1 1 0,5-6 0,-4 4 0,5-4 0,0 1 0,-1 3 0,-4 6 0,4-2 0,-5 8 0,6-11 0,-1 1 0,-4 0 0,3-1 0,-4 1 0,1 0 0,3-1 0,-8 1 0,8-6 0,-8 4 0,9-9 0,-4 4 0,6-6 0,0 0 0,-1 0 0,1 1 0,4-1 0,-3-5 0,3 0 0,-4-5 0,-1 0 0,0-10 0,1 3 0,4-15 0,-4 5 0,4-6 0,-5 6 0,-1-4 0,1 3 0,5-4 0,-4-1 0,4 5 0,-6-3 0,6 4 0,-4-6 0,4 0 0,-6 0 0,1 1 0,0 4 0,5 2 0,-4 6 0,9 0 0,-3 30 0,9-1 0,2 28 0,6-2 0,0-6 0,-1 6 0,1-8 0,-1-6 0,0-2 0,-1-6 0,0-1 0,0-5 0,0-1 0,-6-6 0,4 0 0,-3-4 0,4-1 0,1-5 0,-1 0 0,6 0 0,1 0 0,5 0 0,1 0 0,6-6 0,2-1 0,6-5 0,0-1 0,0 0 0,8 0 0,-6 1 0,0 4 0,-4-3 0,-11 10 0,5-5 0,-6 1 0,-6 4 0,-1-4 0,-6 5 0,0 0 0,6-5 0,-4 3 0,4-7 0,-1 7 0,-3-2 0,4-1 0,-6 4 0,0-8 0,0 8 0,1-4 0,-6 0 0,0 0 0,-1-6 0,-3 6 0,4 0 0</inkml:trace>
  <inkml:trace contextRef="#ctx0" brushRef="#br0" timeOffset="4392">79 4825 24575,'0'37'0,"0"11"0,0 9 0,0-2 0,0-3 0,0-5 0,0-1 0,0-1 0,0 0 0,0-13 0,0 19 0,0-19 0,0 13 0,0 0 0,0-13 0,0 5 0,0-8 0,0-5 0,0 6 0,0-13 0,0 4 0,0-4 0,0 6 0,0-1 0,6 7 0,0-4 0,11 4 0,-4 0 0,4 2 0,1 6 0,-4 8 0,10-6 0,-10 5 0,4 1 0,-5-6 0,0 13 0,0-5 0,0 0 0,0-3 0,-6 1 0,4-6 0,-4 13 0,0-13 0,5 14 0,-5-14 0,1 13 0,-3-13 0,1 6 0,-5-8 0,10-6 0,-10-2 0,4-7 0,-5 1 0,0-6 0,0-1 0,0-6 0,0 0 0,-5-4 0,-6-1 0,-6-10 0,-6-7 0,-1-12 0,1 0 0,-1-12 0,-7 3 0,5 2 0,-6-6 0,9 12 0,-1-4 0,2 6 0,-1 1 0,5 4 0,3 2 0,4 6 0,1 4 0,4-3 0,-3 8 0,8 1 0,1 11 0,11 6 0,7 6 0,6 6 0,6 3 0,12 9 0,-7-8 0,11 7 0,-13-8 0,7 9 0,0-7 0,-8-4 0,-3-11 0,-6-3 0,-6-5 0,4 0 0,-9-5 0,3-1 0,-4-5 0,-1 0 0,6 0 0,-4-16 0,5 1 0,-5-20 0,0 4 0,0 0 0,0-5 0,-1 12 0,2-12 0,-2 11 0,0 2 0,1 1 0,-2 5 0,2-6 0,-1 6 0,-1 1 0,1 6 0,-1 4 0,0-3 0,0 3 0,0 0 0,-4-3 0,-1 3 0,-1-4 0,-3-1 0,4 6 0,-5 0 0</inkml:trace>
  <inkml:trace contextRef="#ctx0" brushRef="#br0" timeOffset="7068">648 7885 24575,'52'21'0,"9"27"0,-21-28 0,18 42 0,-25-45 0,14 29 0,-9-25 0,3 11 0,-2 0 0,5-5 0,-9 10 0,10-15 0,-5 16 0,7-2 0,-17-1 0,15 11 0,-17-13 0,12 8 0,-6-2 0,3-6 0,-11 3 0,10-10 0,-10 10 0,13 5 0,-12-2 0,1 16 0,-3-9 0,3 10 0,1-1 0,5-6 0,-8 3 0,0-13 0,-1 6 0,7-7 0,-5 0 0,20 10 0,-4-5 0,1 4 0,11 3 0,-21-16 0,14 13 0,-9-14 0,10 9 0,-7-1 0,7 1 0,-9-1 0,-1-7 0,2 5 0,-4-13 0,4 13 0,-4-12 0,2 4 0,-2-6 0,8 1 0,-6-1 0,6 1 0,-1-1 0,12 12 0,-7-9 0,5 8 0,-17-11 0,0 0 0,-6-2 0,-2-4 0,0 3 0,-5-9 0,12 5 0,-12-7 0,5 1 0,0 0 0,-5-1 0,12 2 0,-5-1 0,0-1 0,4 2 0,-4-1 0,0 0 0,-2-1 0,-7 6 0,17 1 0,-17 5 0,16-5 0,-26-2 0,9-5 0,-9-1 0,4 1 0,-6-1 0,0 0 0,1-4 0,-1 3 0,0-8 0,-4-6 0,-2-8 0,-4-16 0,-5-2 0,-2-7 0,-11 1 0,-2 0 0,0-8 0,-3 6 0,3-6 0,-5 7 0,0 1 0,6 6 0,1-5 0,7 17 0,-1-8 0,1 19 0,5-6 0,-3 8 0,8 10 0,2 11 0,5 15 0,7 8 0,-1-1 0,1 0 0,-1 0 0,0 0 0,1 1 0,-1-8 0,0-1 0,-6-6 0,4 0 0,-9-6 0,4-1 0,-5-6 0,0 0 0,0 0 0,0 1 0,0-1 0,0 0 0,0 0 0,0 0 0,0 1 0,-4-6 0,-2 4 0,-10-2 0,-1-2 0,-6 5 0,0-8 0,0 8 0,0-4 0,1 0 0,-1-1 0,0 0 0,0-3 0,-6 8 0,5-8 0,-6 8 0,8-4 0,-1 6 0,0-1 0,0 0 0,-6 1 0,5 0 0,-6-1 0,13 6 0,-5-5 0,4 5 0,1-6 0,1-1 0,6 0 0,-1 1 0,1-1 0,0 0 0,-1-4 0,5 3 0,-3-8 0,3 4 0,-4-5 0,4 0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7:43.875"/>
    </inkml:context>
    <inkml:brush xml:id="br0">
      <inkml:brushProperty name="width" value="0.2" units="cm"/>
      <inkml:brushProperty name="height" value="0.2" units="cm"/>
      <inkml:brushProperty name="color" value="#E71224"/>
    </inkml:brush>
  </inkml:definitions>
  <inkml:trace contextRef="#ctx0" brushRef="#br0">779 1199 24575,'-43'-12'0,"13"-5"0,-5-2 0,9 0 0,-11-5 0,0 11 0,6-5 0,-5 6 0,5-1 0,0 6 0,-4-4 0,10 10 0,-4-5 0,6 6 0,6 0 0,-5 0 0,11 0 0,-11 0 0,5 0 0,-6 10 0,5 3 0,-3 10 0,8 6 0,-9-5 0,8 12 0,-3-6 0,5 1 0,0 5 0,0-6 0,-1 8 0,6 6 0,-4-5 0,4 6 0,0-8 0,-5 8 0,11-6 0,-11 6 0,11-8 0,-5 0 0,6 0 0,0 1 0,0-1 0,0 0 0,0 0 0,0 0 0,0 1 0,0 6 0,0-5 0,0 6 0,0-8 0,6 1 0,-5-8 0,10 6 0,-4-12 0,4 0 0,-5-3 0,4-4 0,-4 6 0,5-6 0,0 4 0,5-9 0,6 15 0,-3-9 0,8 5 0,-10-7 0,0-5 0,5 1 0,1-1 0,2 0 0,10-4 0,-11-2 0,12-5 0,-5 0 0,-1 0 0,0 0 0,-1 0 0,-5 0 0,5 0 0,-6 0 0,-1 0 0,1 0 0,10 0 0,-8 0 0,7 0 0,-9 0 0,0 0 0,-1 0 0,1 0 0,0-5 0,-6-1 0,4-5 0,-9 0 0,9 0 0,-10 0 0,11 0 0,-11 0 0,5 1 0,-6 4 0,1-3 0,-1 7 0,0-2 0,-4-1 0,3-1 0,-8-4 0,3 0 0,-4-1 0,5 1 0,-4 0 0,4-6 0,-1 4 0,2-10 0,5 5 0,1-6 0,-1 1 0,-5 9 0,-1 3 0</inkml:trace>
  <inkml:trace contextRef="#ctx0" brushRef="#br0" timeOffset="2352">1307 1185 24575,'0'37'0,"0"-4"0,0-4 0,0 2 0,0 0 0,0 12 0,0-3 0,0 14 0,0 0 0,0 0 0,0-7 0,0 5 0,10-19 0,-7 10 0,18-12 0,-13-1 0,14 0 0,-15-8 0,9 1 0,-5-6 0,1-1 0,4-5 0,-6-1 0,6-4 0,-5-2 0,11-4 0,-11 0 0,10 0 0,-3 0 0,4 0 0,-5-4 0,-1-2 0,-6-4 0,1-6 0,-1 4 0,2-9 0,-1-3 0,0-1 0,2-10 0,-7 10 0,0-10 0,-1 4 0,-4 0 0,5-5 0,-1 12 0,-4-6 0,4 1 0,0-5 0,-3 2 0,8-1 0,-9 10 0,9 0 0,-4 1 0,0-1 0,5 0 0,-10 0 0,9 0 0,-9 6 0,4-4 0,-5 9 0,0-4 0,0 6 0,0-1 0,0 1 0,0-1 0,0 1 0,5 9 0,1 18 0,0 3 0,5 20 0,-4-9 0,0 6 0,5 8 0,-5 2 0,7 7 0,0 8 0,-7-5 0,6 14 0,-5-15 0,6 15 0,-6-15 0,4 7 0,-10-1 0,10-5 0,-4 14 0,-1-7 0,6 1 0,-12 16 0,5-14 0,-6 25 0,7-17-458,-6 17 458,6-7 0,-7 0 0,0 7 0,0-16 0,0 16 0,0-17 0,0 8 0,0-10 0,0 0 0,-7 0 0,6 1 0,-12-10 0,5 7 0,-6-14 0,0 14 0,0-15 458,-1 15-458,-5-15 0,-1 23 0,1-28 0,1 10 0,7-24 0,-6-6 0,5-2 0,-8-6 0,3 0 0,-5-6 0,0 0 0,-6-6 0,5-4 0,-12-2 0,5-5 0,-6 0 0,-1 0 0,1 0 0,6 0 0,-5 0 0,5 0 0,1-10 0,-6-3 0,11-11 0,-5-6 0,-4-11 0,7 1 0,-3-15 0,11 16 0,6-13 0,0 5 0,-1 0 0,1-5 0,0 13 0,6 0 0,1 3 0,6 12 0,0 0 0,-5 3 0,4 9 0,-4-9 0,5 9 0,0-9 0,0 9 0,0-10 0,0 5 0,5-6 0,6 0 0,-3 11 0,2 2 0</inkml:trace>
  <inkml:trace contextRef="#ctx0" brushRef="#br0" timeOffset="4074">2406 0 24575,'0'37'0,"0"-4"0,0-10 0,0 14 0,0-5 0,0 29 0,0-12 0,0 22 0,0-15 0,0 7 0,0-1 0,0-13 0,0 20 0,0-28 0,0 20 0,0-14 0,0 7 0,0-8 0,0 7 0,0-7 0,6 8 0,1-7 0,6 5 0,1 3 0,-7 1 0,0 7 0,-1-9 0,-5 9 0,5-7 0,-6 15 0,0-6 0,6-1 0,-4 7 0,4-14 0,0 5 0,-5-8 0,5 9 0,0-7 0,-4 31 0,10-27 0,-11 18 0,5-31 0,-6-3 0,0-7 0,0 1 0,0-8 0,0 0 0,0-13 0,0-2 0,5-4 0,-4-1 0,8-15 0,-2-3 0</inkml:trace>
  <inkml:trace contextRef="#ctx0" brushRef="#br0" timeOffset="5296">2992 1517 24575,'0'36'0,"0"5"0,0-17 0,0 27 0,0-8 0,0 28 0,0-7 0,0 1 0,0 16 0,0-23 0,0 14 0,0-18 0,0-7 0,0-2 0,0-15 0,0 13 0,0-16 0,0 16 0,0-13 0,0 15 0,0-6 0,0 6 0,0-20 0,0 9 0,0-20 0,0 13 0,0-15 0,0 4 0,0-6 0,4-9 0,2-2 0</inkml:trace>
  <inkml:trace contextRef="#ctx0" brushRef="#br0" timeOffset="6778">3002 771 24575,'16'0'0,"4"0"0,-8 0 0,3 0 0,-4 0 0,-1 0 0,0 0 0,0 0 0,0 0 0,1 0 0,-1 0 0,0 0 0,0 0 0,1 0 0,-1 0 0,0 0 0,-9 0 0,-12 0 0,-2 0 0,-13 0 0,14 0 0,-9 0 0,3 5 0,-4 1 0,4 0 0,-3 4 0,9-4 0,-4 5 0,6-6 0,0 5 0,-1-5 0,1 5 0,4 1 0,1-1 0,1 0 0,3 0 0,-4 1 0,0-1 0,4 0 0,-3 0 0,4 1 0,0-1 0,0 0 0,0-4 0,0-2 0</inkml:trace>
  <inkml:trace contextRef="#ctx0" brushRef="#br0" timeOffset="9142">3683 1166 24575,'0'22'0,"0"-5"0,0 11 0,0-9 0,0 24 0,0-3 0,0 23 0,0 1 0,0 1 0,0 6 0,0-15 0,0 7 0,0-9 0,0 9 0,0-15 0,0 5 0,0-8 0,0-6 0,0 6 0,0-14 0,0 4 0,0-10 0,0 4 0,0-7 0,0-5 0,0-1 0,0-6 0,0 1 0,0-1 0,-4 0 0,3 0 0,-4 1 0,5-1 0,0 0 0,0 0 0,0 1 0,0-1 0,0 0 0,0-31 0,0-5 0,0-31 0,0-6 0,0-2 0,0-8 0,0 0 0,0-1 0,0 9 0,0 3 0,0 7 0,0 9 0,0 1 0,5 7 0,2 1 0,6 0 0,4 6 0,-4 2 0,8 6 0,-8 0 0,8 5 0,-9 2 0,9 10 0,-3-4 0,4 4 0,1-1 0,-1-3 0,1 9 0,0-4 0,-1 5 0,1-5 0,0 3 0,6-3 0,-5 5 0,5 0 0,-6 0 0,-1 0 0,1 0 0,-6 0 0,4 0 0,-4 0 0,1 5 0,4 13 0,-10 0 0,6 18 0,-1-5 0,-3 6 0,4 0 0,0 17 0,-4-13 0,-2 20 0,-6-21 0,-6 4 0,6 1 0,-5-6 0,5 6 0,0-8 0,-5-6 0,5 4 0,-6-10 0,4-2 0,-3-2 0,4-3 0,-5-1 0,0 4 0,0-10 0,0 5 0,0 0 0,0-4 0,0 3 0,0 0 0,4-4 0,-3 4 0,4-5 0,-5 1 0,5-1 0,-4 6 0,3 1 0,-4 0 0,5 4 0,-3-4 0,3 0 0,-5 5 0,0-11 0,0 5 0,0-6 0,0 1 0,0-1 0,0 0 0,0 0 0,0 0 0,0 6 0,0-4 0,0 16 0,0-10 0,0 11 0,0 0 0,0-4 0,0-2 0,0-1 0,0-11 0,0 5 0,0-6 0,0 0 0,0 1 0</inkml:trace>
  <inkml:trace contextRef="#ctx0" brushRef="#br0" timeOffset="11965">5548 1666 24575,'-5'-16'0,"-6"-4"0,-1 8 0,-4-10 0,5 11 0,-5-6 0,4 7 0,-9-2 0,4 6 0,-1-3 0,-3 8 0,4-4 0,-1 5 0,2 0 0,1 0 0,3 0 0,-10 0 0,11 0 0,-5 0 0,5 0 0,-5 0 0,-1 0 0,-6 0 0,6 5 0,1 0 0,6 5 0,-1 1 0,1-1 0,0 0 0,-6 6 0,3 1 0,-4 12 0,1-5 0,2 12 0,-2-12 0,4 5 0,0-6 0,0 6 0,1-5 0,-1 5 0,5-6 0,2 0 0,0-1 0,4 7 0,-4-4 0,5 4 0,0 0 0,0 2 0,0 6 0,0 8 0,0-6 0,0 13 0,5-13 0,2 6 0,5-8 0,0-6 0,0-2 0,0-7 0,-2-5 0,1-1 0,4-1 0,2 2 0,-1-1 0,5 0 0,-4-5 0,6 0 0,0 1 0,-6-1 0,4 0 0,-4-5 0,6-1 0,-1-5 0,1 0 0,0 0 0,-6 0 0,4 0 0,-4 0 0,6 0 0,-6-11 0,5 4 0,-10-15 0,5-2 0,-5 0 0,4-6 0,3-15 0,-1 9 0,0-17 0,-5 15 0,-1 1 0,0-1 0,0 8 0,1-6 0,-1 5 0,-6-6 0,0 6 0,-6 1 0,0 1 0,0 5 0,0-6 0,0 1 0,0 5 0,0-12 0,0 12 0,0-20 0,0 12 0,0-13 0,-6-24 0,-2 16 0,-5-25 0,-2 15 0,1-2 0,0-8 0,5 8 0,-4-16 0,4 14 0,1-7 0,-5 2 0,5 8 0,-1-1 0,3 2 0,0 9 0,-2-9 0,0 14 0,-5-20 0,11 20 0,-10-14 0,10 9 0,-10 0 0,10-1 0,-9 9 0,4-16 0,0 27 0,1-5 0,2 24 0,3 6 0,-4-1 0,5 32 0,0-2 0,0 28 0,0-10 0,0 8 0,0-6 0,0 13 0,0-13 0,6 22 0,2-12 0,6 13 0,-7 1 0,5-7 0,-4 15 0,0-15 0,5 7 0,-6-9 0,1 0 0,3 0 0,-3 0 0,-1-7 0,5 5 0,-10-5 0,10 7 0,-11 0 0,11 0 0,-10 0 0,9-7 0,-9 5 0,9-13 0,-10 6 0,5-15 0,-1 0 0,-4-8 0,9 11 0,-4-14 0,0 13 0,4-15 0,-4 6 0,5-1 0,1 1 0,-1-1 0,-5 8 0,4-6 0,-3 11 0,5-4 0,0 6 0,1 8 0,0-6 0,0 13 0,0-5 0,0 0 0,0-3 0,-1-6 0,5 2 0,-4-8 0,4 1 0,-6-16 0,0 4 0,-1-9 0,6 9 0,-4-10 0,4 11 0,-5-11 0,0 11 0,-1-11 0,1 5 0,-1-6 0,-4 0 0,3 1 0,-4-1 0,6 0 0,-1 0 0,0-4 0,-4 3 0,3-8 0,-3 4 0,4-5 0,0 0 0,0 0 0,-4 0 0,-1 0 0</inkml:trace>
  <inkml:trace contextRef="#ctx0" brushRef="#br0" timeOffset="15058">6250 1702 24575,'43'0'0,"6"0"0,-10 0 0,14 0 0,-21 0 0,11 0 0,-24 0 0,15 0 0,-20 0 0,20 0 0,-15 0 0,10 0 0,0 0 0,-10 0 0,8-6 0,-15 5 0,9-4 0,-9 5 0,9-5 0,-9 4 0,9-9 0,-10 4 0,5-1 0,-6-2 0,1 8 0,-1-8 0,0 8 0,0-9 0,-4 5 0,-1-6 0,-5 1 0,0-6 0,0 4 0,0-9 0,0 3 0,0-4 0,-5-1 0,-2 0 0,-4 0 0,-7-6 0,5 5 0,-10-12 0,10 11 0,-18-12 0,11 6 0,-11-1 0,6-4 0,2 11 0,-1-4 0,1 6 0,0 1 0,6 4 0,-4 2 0,9 5 0,-4 1 0,-4-1 0,1 5 0,-3 2 0,1 4 0,9 0 0,-9 0 0,9 0 0,-9 0 0,3 0 0,1 0 0,-4 0 0,9 0 0,-10 5 0,10 6 0,-4 7 0,4 4 0,0 7 0,0 2 0,5 6 0,-4-6 0,4 12 0,1-10 0,-6 12 0,10-8 0,-9 24 0,10-18 0,-5 18 0,6-30 0,0 5 0,0-12 0,0 5 0,0 0 0,0-4 0,0 10 0,0-4 0,0 6 0,6 0 0,1 0 0,5-6 0,0 5 0,-1-12 0,2 12 0,4-6 0,-3 8 0,8-8 0,-3 6 0,15 5 0,-6-2 0,6 2 0,-11-12 0,0-6 0,-1 0 0,7-5 0,-4 3 0,-1-3 0,-3 0 0,-3-2 0,-1-5 0,4-5 0,-4 4 0,0-9 0,5 4 0,-11-5 0,11 0 0,-11 0 0,10 0 0,-9 0 0,9 0 0,-9 0 0,4 0 0,-6 0 0,0 0 0,0 0 0,1 0 0,-1-5 0,-5-6 0,5-1 0,-5-4 0,6 1 0,0-3 0,-5 6 0,-1 2 0</inkml:trace>
  <inkml:trace contextRef="#ctx0" brushRef="#br0" timeOffset="17476">7365 1109 24575,'0'23'0,"0"0"0,0-1 0,0 1 0,0 0 0,0-6 0,0 4 0,0-4 0,0 12 0,0-4 0,0 10 0,0-4 0,0 14 0,0-13 0,0 19 0,0-19 0,0 13 0,0 0 0,0-6 0,6 6 0,-5-15 0,4 6 0,-5-5 0,0 6 0,6 0 0,-5 8 0,10-13 0,-10 12 0,4-14 0,0 1 0,-4 5 0,10-12 0,-10 5 0,9 0 0,-8 2 0,9 6 0,-10 0 0,10 0 0,-9 1 0,8-8 0,-9-1 0,4-6 0,0-6 0,-4 3 0,4-8 0,-5-7 0,0-18 0,0-12 0,0-20 0,0 6 0,0-14 0,0 7 0,0-9 0,0 1 0,0 0 0,0-9 0,0 7 0,0-7 0,0 9 0,0-1 0,-6 1 0,4 0 0,-4 0 0,6-1 0,0 9 0,0 1 0,0 14 0,0 2 0,0 6 0,0 0 0,0 0 0,0 1 0,0 4 0,0-3 0,0 9 0,0-4 0,0 6 0,0-1 0,0 1 0,4 0 0,2-5 0,4 3 0,1-3 0,-1 5 0,0-1 0,0 1 0,1 0 0,-1-1 0,0 1 0,6-1 0,-5 0 0,11 0 0,-5 5 0,5-4 0,1 4 0,0-1 0,-1-3 0,-5 9 0,5-9 0,-11 8 0,5-7 0,-6 7 0,6-2 0,-4 4 0,8 0 0,-9 0 0,4 0 0,-5 0 0,1 0 0,-1 0 0,0 0 0,0 0 0,0 0 0,1 0 0,-1 0 0,0 0 0,0 0 0,1 0 0,-1 0 0,0 0 0,0 0 0,1 4 0,-1 2 0,0 0 0,0 3 0,0-8 0,-4 8 0,3-8 0,-8 8 0,4-3 0,-5 4 0,0 0 0,0 1 0,0-1 0,0 0 0,0 0 0,4-4 0,2-1 0,4-5 0,-4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8:44.765"/>
    </inkml:context>
    <inkml:brush xml:id="br0">
      <inkml:brushProperty name="width" value="0.2" units="cm"/>
      <inkml:brushProperty name="height" value="0.2" units="cm"/>
      <inkml:brushProperty name="color" value="#E71224"/>
    </inkml:brush>
  </inkml:definitions>
  <inkml:trace contextRef="#ctx0" brushRef="#br0">2398 607 24575,'0'31'0,"0"4"0,0-11 0,0 5 0,0 8 0,0 12 0,0-1 0,0 13 0,0-14 0,0 7 0,0-8 0,0 7 0,0-7 0,0-6 0,0 3 0,0-12 0,0 0 0,0-2 0,0 0 0,0-10 0,0 9 0,0-11 0,0 0 0,0-1 0,0-6 0,0 0 0,0 0 0,0-9 0,0-14 0,0-6 0,0-24 0,0 10 0,0-19 0,0 5 0,0-7 0,0-9 0,0 7 0,0-15 0,0 14 0,0-14 0,0 15 0,0-7 0,0 9 0,6 7 0,7-6 0,1 14 0,11-6 0,-6 8 0,6 0 0,-7 6 0,5 1 0,-6 8 0,6 4 0,0 1 0,-1 6 0,1 5 0,0-5 0,-6 10 0,4-4 0,-4 0 0,6 4 0,-6-5 0,4 1 0,-9 4 0,3-4 0,-4 5 0,4 0 0,-3 0 0,9 0 0,-9 0 0,9 0 0,-9 10 0,10 3 0,-10 9 0,5 7 0,-5 10 0,1 0 0,6 37 0,-4-15 0,5 19 0,-6-9 0,0-14 0,0 14 0,0-15 0,0 6 0,-1-15 0,0 5 0,0-13 0,0 6 0,-6-8 0,4 1 0,-10-1 0,10 0 0,-10 0 0,10-6 0,-10-2 0,4-6 0,-5-6 0,0-2 0,5 0 0,-4-3 0,8-2 0,-8-6 0,4-4 0</inkml:trace>
  <inkml:trace contextRef="#ctx0" brushRef="#br0" timeOffset="2066">3607 922 24575,'29'0'0,"-2"0"0,-5 0 0,-4 0 0,3 0 0,-10 0 0,11 0 0,-5 0 0,5 0 0,1 0 0,0 0 0,-6 0 0,4 0 0,-9 0 0,9 0 0,-4 0 0,0 0 0,-1 0 0,0 0 0,-5 0 0,11 0 0,-11 0 0,10 0 0,-3 0 0,-1 0 0,4 0 0,-9 0 0,3 0 0,1 0 0,-4 0 0,3-5 0,1 4 0,-4-8 0,4 3 0,-1-5 0,-3 1 0,4 3 0,-6-2 0,0 3 0,0-4 0,1 4 0,-6-3 0,0 3 0,-5-4 0,0-6 0,0 4 0,0-9 0,0 4 0,0-6 0,0 0 0,0 0 0,0 0 0,-5 1 0,-1 4 0,-6-3 0,1 4 0,-5-6 0,4 6 0,-10-5 0,11 10 0,-11-9 0,5 9 0,-6-5 0,0 1 0,0 3 0,1-4 0,-1 6 0,0 0 0,-6-1 0,4 0 0,-4 5 0,0 2 0,4 0 0,-4 4 0,12-4 0,-4 5 0,3 0 0,-5 0 0,6 0 0,-14 0 0,16 4 0,-16 7 0,18 13 0,-9 0 0,9 5 0,-3-6 0,4 0 0,0 6 0,1-5 0,4 5 0,-4 0 0,10 2 0,-10 6 0,9 0 0,-9 0 0,10-6 0,-5 5 0,6-5 0,0 6 0,0 0 0,0 0 0,0 0 0,0-6 0,0 5 0,0-6 0,5 18 0,2-9 0,9 2 0,-3-12 0,9-6 0,-5 0 0,1-1 0,3 1 0,-3-6 0,5 5 0,-1-10 0,1 5 0,-1-1 0,8-3 0,-6 4 0,11 0 0,6 12 0,-1-7 0,1 11 0,-12-20 0,-7 3 0,-4 0 0,3-3 0,-3 3 0,-1-5 0,4 0 0,-9-5 0,4-1 0,0-5 0,-5 0 0,5 0 0,-6 0 0,0 0 0,1 0 0,-1 0 0,0 0 0,0 0 0,1 0 0,-1 0 0,0 0 0,0 0 0,0 0 0,-4-5 0,3 4 0,-3-8 0,4 3 0,-4 1 0,-2 0 0</inkml:trace>
  <inkml:trace contextRef="#ctx0" brushRef="#br0" timeOffset="3848">5746 824 24575,'-21'0'0,"4"0"0,-4 0 0,9 0 0,-9-5 0,4-1 0,-1-5 0,-3-1 0,9-4 0,-10 4 0,4 0 0,-4 2 0,4-1 0,-4 3 0,4-7 0,-4 9 0,-1-6 0,0 6 0,0-5 0,1 0 0,-8-2 0,6 1 0,-12-4 0,12 8 0,-6-10 0,8 7 0,-1-1 0,6 6 0,-5-4 0,5 9 0,0-5 0,-5 6 0,10 0 0,-3 0 0,4 0 0,1 0 0,-1 0 0,-5 0 0,5 0 0,-5 0 0,5 0 0,1 5 0,-1 6 0,0 6 0,5 6 0,-4 0 0,3 6 0,0-5 0,-4 12 0,10-6 0,-5 7 0,1 25 0,3-19 0,-3 26 0,5-30 0,0 5 0,0-6 0,0-1 0,0-6 0,0 4 0,0-11 0,0 12 0,0-12 0,5 12 0,1-12 0,6 5 0,0 0 0,5-4 0,-4 4 0,8-7 0,-3 1 0,4-5 0,7 4 0,-4-9 0,4 4 0,10 0 0,-6-4 0,14 5 0,-9-6 0,6-5 0,-5-2 0,6-5 0,0 0 0,-6 0 0,6 0 0,-8 0 0,0 0 0,0 0 0,-6-10 0,5 2 0,-6-15 0,1 10 0,-2-9 0,-6 14 0,-1-7 0,-4 9 0,-3-5 0,6 0 0,-9 1 0,9-1 0,-11 0 0,0 1 0,0 4 0,1-3 0,-1 3 0,0 0 0,-4-3 0,3 3 0,-4 1 0,1 0 0,-1 5 0</inkml:trace>
  <inkml:trace contextRef="#ctx0" brushRef="#br0" timeOffset="5218">6213 1 24575,'0'29'0,"0"2"0,0 13 0,0 3 0,0 16 0,0-7 0,0 24 0,0-35 0,0 23 0,0-19 0,0 7 0,0 15 0,6-15 0,-5 7 0,11-16 0,-11 13 0,10-18 0,-4 11 0,0-9 0,4-4 0,-4 4 0,5-7 0,1 1 0,-1-8 0,0 6 0,0-5 0,0-1 0,0 0 0,-1-8 0,1 7 0,-1-4 0,1 4 0,-1-7 0,1 7 0,0 2 0,0 6 0,1 1 0,-1-1 0,-5 0 0,4-6 0,-5-2 0,0-7 0,4-4 0,-9-3 0,4-4 0,-5-1 0,4-5 0,2-20 0,0 10 0,-1-16 0</inkml:trace>
  <inkml:trace contextRef="#ctx0" brushRef="#br0" timeOffset="7325">6403 875 24575,'10'-23'0,"3"2"0,10 4 0,7-9 0,1 6 0,3-23 0,-4 26 0,9-21 0,-13 25 0,18-18 0,-13 15 0,2-13 0,-4 11 0,-7 5 0,-9-2 0,7 14 0,-13-8 0,9 8 0,-6-4 0,-4 10 0,-2 0 0,-4 6 0,0-1 0,0 0 0,-4 0 0,-2 0 0,-10 1 0,4 0 0,-9 5 0,4-4 0,-6 9 0,0-8 0,0 8 0,1-3 0,-8 0 0,6 3 0,-5-8 0,11 9 0,-4-10 0,5 10 0,-1-10 0,-3 4 0,9-6 0,-4 7 0,5-6 0,0 5 0,1-6 0,0 0 0,-6 1 0,4 0 0,-4-5 0,6 3 0,-1-8 0,1 8 0,-1-8 0,1 8 0,0-8 0,4 8 0,1-3 0,5 4 0,0 1 0,0-1 0,10 1 0,3-1 0,10 2 0,6 5 0,1 2 0,1 5 0,5-5 0,-6 3 0,1-3 0,5 0 0,-12 2 0,12-7 0,-6 8 0,1-9 0,5 5 0,-6-6 0,1 0 0,5 6 0,-6 1 0,1-1 0,5 6 0,-12-11 0,5 9 0,-6-10 0,-6 4 0,4 1 0,-4-5 0,0 4 0,5-5 0,-5 5 0,0-4 0,-1 3 0,4-4 0,-7-1 0,7-3 0,-10 2 0,0-8 0,1 3 0,-1-4 0,-4 5 0,3-4 0,-8 4 0,3-5 0</inkml:trace>
  <inkml:trace contextRef="#ctx0" brushRef="#br0" timeOffset="12575">984 2954 24575,'-21'0'0,"-8"-6"0,-2-6 0,1-2 0,-1-15 0,-6 14 0,10-13 0,-16 19 0,12-12 0,0 18 0,2-13 0,0 15 0,10-4 0,-16 5 0,16 0 0,-10 0 0,0 0 0,4 0 0,-4 0 0,6 0 0,1 0 0,-1 5 0,0 6 0,6 1 0,-5 9 0,11-9 0,-1 9 0,3-4 0,7 0 0,-8 5 0,9 1 0,-4 1 0,5 6 0,0-1 0,0 1 0,0 1 0,0 5 0,5-6 0,2 8 0,5-8 0,0 0 0,-1-8 0,0 1 0,6-6 0,0 0 0,6-6 0,0 0 0,-1 1 0,7 0 0,2-1 0,6 2 0,-6-1 0,15 10 0,-13-7 0,8 7 0,-12-11 0,-6 6 0,-6-5 0,4 9 0,-4-4 0,1 6 0,3-1 0,-8 1 0,3 0 0,-5-1 0,1 7 0,0 2 0,-5 0 0,-2 4 0,-5-4 0,0 0 0,0 4 0,0-10 0,0 4 0,0 10 0,-5-12 0,-6 12 0,-1-22 0,-5 4 0,1-9 0,-2 5 0,-4-6 0,-8 1 0,0-6 0,-8 0 0,1-6 0,-1 0 0,-6 0 0,4 0 0,-12 0 0,5 0 0,0 0 0,3 0 0,6 0 0,1 0 0,-1 0 0,-3-15 0,10 11 0,3-22 0,6 19 0,10-15 0,-5 5 0,6-6 0,-1 0 0,1 0 0,-1 0 0,6 6 0,-4 1 0,9 6 0,-4-1 0,5 1 0,0 4 0,0 2 0</inkml:trace>
  <inkml:trace contextRef="#ctx0" brushRef="#br0" timeOffset="14634">1554 2293 24575,'0'45'0,"0"-6"0,0 5 0,0 10 0,0-6 0,0 15 0,0-9 0,0 9 0,0-7 0,0 6 0,0-8 0,0 9 0,0-7 0,0-1 0,0 6 0,0-20 0,0 28 0,0-20 0,0 6 0,0-10 0,0 0 0,0-6 0,0-1 0,0-2 0,0-12 0,0 11 0,0-10 0,0 4 0,0-7 0,0 1 0,0 0 0,0-6 0,0-1 0,0-6 0,0 0 0,0 0 0,0 0 0,0 1 0,0-1 0,0 0 0,0 0 0,0 1 0,0-1 0,0 0 0,0 0 0,0 1 0,0-1 0,0-9 0,0-24 0,0-13 0,0-13 0,0 4 0,6 0 0,1-2 0,6-7 0,1 0 0,5-1 0,2 1 0,6 0 0,-6 7 0,3 2 0,-10 14 0,9-4 0,-11 16 0,10-9 0,-10 16 0,9-9 0,-4 14 0,1-8 0,3 14 0,-4-9 0,6 9 0,-1-4 0,1 5 0,-1 0 0,1 0 0,0 0 0,-1 0 0,1 5 0,-5 6 0,3 2 0,-8 8 0,8-3 0,-8 4 0,8 1 0,-8 6 0,4 2 0,-5 6 0,1 0 0,-1 0 0,1 0 0,-1 8 0,1-6 0,-6 6 0,5 0 0,-11-6 0,10-1 0,-9-2 0,3 4 0,0-6 0,-4 5 0,4-17 0,-5 1 0,0-6 0,0 4 0,0-9 0,0 4 0,0-6 0,0 0 0,0 0 0,0 1 0,0-1 0,0 0 0,0 0 0,0 1 0,0-1 0,0 0 0,0 0 0,0 1 0,0-1 0,0-4 0,0-2 0</inkml:trace>
  <inkml:trace contextRef="#ctx0" brushRef="#br0" timeOffset="16384">3605 3622 24575,'0'-16'0,"0"-5"0,0 10 0,0-5 0,0 5 0,0 1 0,0-1 0,0 1 0,-4 0 0,-2 4 0,-4-3 0,-6 8 0,-1-4 0,-6 5 0,5 0 0,-3 0 0,-3 0 0,0 0 0,-12 0 0,12 0 0,-6 0 0,13 0 0,-4 0 0,9 0 0,-9 0 0,3 0 0,1 4 0,-4 8 0,14 5 0,-4 5 0,1 1 0,8 6 0,-8 2 0,10 0 0,0 4 0,-6-4 0,5 6 0,-5 0 0,6 1 0,0-8 0,0 6 0,0-5 0,0 6 0,0-6 0,0 4 0,5-11 0,1 5 0,6 1 0,0-6 0,0 11 0,0-4 0,0 0 0,6 4 0,0-4 0,6 0 0,10 8 0,-15-19 0,13 11 0,-15-19 0,6 5 0,-1-11 0,1-1 0,6-5 0,-5 0 0,5 0 0,0 0 0,-4 0 0,4 0 0,-7 0 0,1 0 0,-6 0 0,4 0 0,-9-5 0,4-6 0,-5-6 0,0-6 0,1-6 0,5-12 0,-3 1 0,-2-1 0,-7 5 0,-5 12 0,0-6 0,0 1 0,0 5 0,0-6 0,0 8 0,-5-1 0,-1 0 0,-11 5 0,5-3 0,-10 3 0,9-5 0,-8 0 0,8 6 0,-8-4 0,9 3 0,-4 1 0,-1-4 0,6 4 0,-6-5 0,7 10 0,4-3 0,-4 14 0,9-8 0,-3 3 0,-1 0 0,4-3 0,-4 3 0,5-10 0,0-1 0,0-12 0,0-2 0,0 0 0,0-5 0,10 12 0,-7 5 0,7 9 0</inkml:trace>
  <inkml:trace contextRef="#ctx0" brushRef="#br0" timeOffset="18314">4183 3322 24575,'0'17'0,"0"-1"0,0-6 0,0 6 0,0-5 0,0 11 0,0-5 0,0 5 0,0 7 0,0 2 0,0 14 0,0-6 0,0 6 0,0-1 0,0 3 0,0 0 0,12 5 0,-4-20 0,16 11 0,-11-18 0,9 4 0,-14-12 0,12 4 0,-8-9 0,5 0 0,5-2 0,-5-4 0,5 5 0,1-4 0,0-2 0,-1-5 0,1 0 0,0 0 0,-1 0 0,1 0 0,-1 0 0,1-5 0,0-7 0,-1-1 0,1-8 0,0 3 0,-1-5 0,1 6 0,-6-5 0,5 9 0,-10-8 0,5 3 0,-6-5 0,1-6 0,5-2 0,-3 0 0,4-12 0,-6 10 0,1-12 0,-1 8 0,0 6 0,-5 2 0,3 6 0,-9 6 0,4 1 0,-5 5 0,0 1 0,5 4 0,0 2 0,1 8 0,3 2 0,-8 10 0,9 1 0,-3 12 0,4-5 0,-4 5 0,3-6 0,-3 6 0,5 2 0,0-1 0,0 6 0,0-5 0,0 6 0,1 0 0,-1 0 0,14 17 0,-10-13 0,11 12 0,-9-16 0,-5 0 0,11 1 0,-10-1 0,9 0 0,-10-6 0,5-2 0,-7-7 0,0 1 0,1 0 0,-1-1 0,-5-5 0,4-1 0,-9-6 0,8 1 0,-8-1 0,8-4 0,-3-2 0,4-4 0,0 0 0,1 0 0,-6 0 0,0 0 0</inkml:trace>
  <inkml:trace contextRef="#ctx0" brushRef="#br0" timeOffset="19724">5721 2558 24575,'0'23'0,"0"14"0,0-5 0,0 20 0,0-5 0,0 16 0,0-15 0,0 21 0,0-11 0,0 6 0,0 17 0,0-14 0,0 7 0,0-11 0,0-1 0,0-13 0,0 4 0,0-8 0,0-6 0,0 13 0,0-5 0,0 7 0,0 0 0,0 0 0,0-7 0,0 5 0,0-13 0,0 6 0,0-8 0,5 0 0,-3 0 0,8-6 0,-3 5 0,5-6 0,0 1 0,0 5 0,5 4 0,-4-6 0,4 5 0,-11-16 0,4-6 0,-9 4 0,9-4 0,-9 6 0,9-1 0,-4 1 0,1 0 0,3-1 0,-5-5 0,2-1 0,2-6 0,-8 1 0,3-1 0,-4 0 0,0 0 0,0-4 0,0-2 0</inkml:trace>
  <inkml:trace contextRef="#ctx0" brushRef="#br0" timeOffset="22107">7136 4027 24575,'0'-23'0,"0"6"0,0-5 0,0 11 0,0-11 0,0 10 0,0-9 0,0 9 0,0-9 0,-5 9 0,4-9 0,-14 3 0,8 6 0,-9-9 0,0 14 0,-2-10 0,-5 6 0,1 4 0,4-8 0,-4 13 0,-2-9 0,0 11 0,0 0 0,2 0 0,5 0 0,-6 0 0,1 0 0,4 0 0,-3 0 0,4 0 0,-6 0 0,6 5 0,-5 1 0,10 10 0,-4-4 0,5 9 0,0-3 0,-1 4 0,0 7 0,0 2 0,-1 14 0,0 1 0,5 8 0,2 9 0,6 2 0,0-1 0,0 7 0,0-14 0,6 22 0,6-28 0,7 10 0,12-30 0,-6-1 0,11-6 0,-6-5 0,1-2 0,12-4 0,-10-1 0,11-5 0,-6 4 0,-1-9 0,0 3 0,-6-5 0,-2 0 0,-6 0 0,-1 0 0,1-10 0,-5-9 0,-1-12 0,-4-14 0,0-2 0,0-7 0,8-41 0,-12 30 0,4-30 0,-13 32 0,0-11 0,0 14 0,0-38 0,0 26-306,0 20 0,0-1 306,0-42 0,0 10 0,0-7 0,0 7 0,-7 0 0,-1 2 0,-13 10 0,4-1 0,-3 9 0,0 3 0,4 7 0,-3 1 0,6 7 0,0 3 612,1 13-612,-6-15 0,5 19 0,-4-13 0,6 18 0,4-1 0,-3 0 0,9 0 0,-9 6 0,9 1 0,-4 6 0,5 31 0,0-3 0,6 37 0,2-9 0,6 17 0,-1-7 0,7 7 0,-4-1 0,3-13 0,-5 12 0,4-22 0,-4 6 0,4-8 0,-6 0 0,0-6 0,1 4 0,-2-4 0,2 14 0,0-6 0,0 13 0,0-13 0,6 13 0,-5-12 0,5 4 0,-7-7 0,12 17 0,-9-12 0,13 5 0,-14-12 0,9 4 0,-3 7 0,6 1 0,0-2 0,0-1 0,0 3 0,-5-1 0,3-1 0,-11-14 0,5-2 0,-7-6 0,0-6 0,-1-1 0,1-6 0,-6 0 0,4 0 0,-3 0 0,4-4 0,-4 3 0,3-3 0,-3 0 0,-1 3 0,5-8 0,-9 8 0,8-8 0,-8 8 0,8-8 0,-3 8 0,4-7 0,0 2 0,0-4 0,-4 0 0,-1 0 0</inkml:trace>
  <inkml:trace contextRef="#ctx0" brushRef="#br0" timeOffset="24390">8118 3986 24575,'22'0'0,"-1"0"0,2 0 0,-1 0 0,1 0 0,0 0 0,-1 0 0,1 0 0,-6 0 0,11 0 0,-15 0 0,15 0 0,-11 0 0,6-10 0,-6 7 0,-1-17 0,-5 7 0,0-4 0,-1 1 0,1 10 0,-6-3 0,4 3 0,-3-4 0,0-1 0,-2 1 0,-4-6 0,0 4 0,0-9 0,0 9 0,0-9 0,0 3 0,0-11 0,0 5 0,0-12 0,-5 5 0,-3-14 0,-4 6 0,-7-6 0,5 8 0,-9 6 0,4-5 0,1 5 0,-6-6 0,11 6 0,-10 2 0,10-1 0,-3 12 0,4-10 0,1 16 0,-5-4 0,4 5 0,-4 0 0,1 0 0,3 1 0,-10 4 0,11-4 0,-5 9 0,0-3 0,4 4 0,-4 0 0,6 0 0,-1 0 0,1 0 0,0 0 0,-1 10 0,-1 9 0,1 5 0,4 5 0,-3-6 0,8 6 0,-8-5 0,9 5 0,-4-6 0,5 6 0,0-5 0,0 12 0,0-6 0,0 8 0,0-1 0,0 8 0,6 1 0,1 1 0,6 5 0,5 4 0,-3 0 0,3 0 0,-5-4 0,6-6 0,-4 9 0,5-1 0,-7 0 0,7 0 0,-5 0 0,4 0 0,1 0 0,-6-7 0,5-3 0,-7-6 0,0-8 0,1 6 0,-2-17 0,0 8 0,0-9 0,6-1 0,0 0 0,11 4 0,-4-7 0,3 7 0,-10-10 0,5 0 0,-11 0 0,5-1 0,-6 0 0,6-4 0,-4-1 0,3-5 0,-4 0 0,-1 0 0,0 0 0,0 0 0,6 0 0,1 0 0,0 0 0,5 0 0,-5-10 0,5 2 0,1-14 0,0 5 0,-1-6 0,6-10 0,-10 13 0,4-11 0,-12 19 0,1 1 0,-1 1 0,0 5 0,-4-6 0,3 1 0,-3-1 0,-1 1 0,4 0 0,-3-1 0,0 1 0,3 4 0,-8-3 0,3 3 0,1 0 0,-4-3 0,8 3 0,-3-4 0,5-6 0,-6 4 0,5-4 0,-4 6 0,4 0 0,-4-1 0,3 1 0,-8-1 0,3 6 0,-4 0 0</inkml:trace>
  <inkml:trace contextRef="#ctx0" brushRef="#br0" timeOffset="26203">9139 3255 24575,'0'23'0,"0"6"0,5-5 0,3 19 0,4-10 0,7 19 0,-5-13 0,5 6 0,-1-8 0,-5-6 0,-1 4 0,4-4 0,-8-6 0,4 10 0,-3-17 0,-7 18 0,7-17 0,-2 15 0,-1-9 0,-1 0 0,-5 3 0,0-11 0,0 6 0,0-6 0,5-1 0,-4-6 0,4 0 0,-5 0 0,-12-21 0,4-5 0,-15-21 0,3-1 0,1 1 0,-5 0 0,10-8 0,-5 6 0,6-14 0,0 14 0,0-13 0,6 12 0,1-4 0,0-1 0,4 5 0,-4-4 0,6 6 0,0 1 0,0-1 0,0 1 0,0 6 0,0-5 0,5 6 0,2-1 0,5 1 0,-1 8 0,0-1 0,1 0 0,-1 0 0,0 0 0,6 6 0,-5-5 0,4 10 0,-5-4 0,-1 10 0,0-3 0,0 8 0,-4-8 0,3 8 0,1-9 0,2 9 0,3-3 0,-5 4 0,6 0 0,-5 0 0,10 0 0,-3 0 0,-1 0 0,4 0 0,-9 0 0,3 0 0,-4 0 0,-1 0 0,0 0 0,0 0 0,0 0 0,1 0 0,-1 0 0,0 0 0,0 0 0,1 0 0,-1 0 0,0 0 0,-4 0 0,-2 0 0</inkml:trace>
  <inkml:trace contextRef="#ctx0" brushRef="#br0" timeOffset="28431">10543 2540 24575,'-16'0'0,"1"0"0,-1 0 0,4 0 0,-9 0 0,4 0 0,-1 0 0,-3 0 0,4 0 0,-6 0 0,0 0 0,0-5 0,0 4 0,1-15 0,-1 14 0,0-8 0,0 10 0,0 0 0,1 0 0,-1 0 0,6 0 0,-5 0 0,10 0 0,-9 0 0,9 0 0,-4 0 0,6 0 0,0 0 0,4 4 0,1 2 0,1 4 0,2 6 0,-2 1 0,4 6 0,0-1 0,0 7 0,0-4 0,0 10 0,0-4 0,0 0 0,0 4 0,0-10 0,0 10 0,0-11 0,0 12 0,0-5 0,5-1 0,2 6 0,4-12 0,1 12 0,0-12 0,0 12 0,-1-12 0,2 12 0,-2-12 0,6 5 0,-5-12 0,4-1 0,-6-6 0,0 0 0,11 6 0,-3-4 0,9-2 0,-4-5 0,-1-5 0,7 0 0,-4 0 0,10 0 0,-4 0 0,0 0 0,4 0 0,-10 0 0,4 5 0,-7-3 0,-5 7 0,5-3 0,-5 5 0,0 6 0,6 7 0,-4 6 0,5 8 0,-4-1 0,3 0 0,-9 0 0,9 17 0,-9-19 0,-2 17 0,-7-28 0,-5 5 0,0-12 0,0 5 0,0-5 0,0 0 0,0 4 0,0-9 0,0 4 0,0-1 0,-5-3 0,0 4 0,-11-1 0,4-3 0,-10 4 0,5-5 0,0 0 0,-4 0 0,3 0 0,-5 0 0,-6-4 0,-12 3 0,8-9 0,-13 4 0,21-5 0,-10 0 0,10 0 0,-10 0 0,10 0 0,-4 0 0,12 0 0,-5 0 0,10 0 0,-3 0 0,4 0 0,1 0 0,-1 0 0,1 0 0,-6 0 0,4 0 0,-4 0 0,11-5 0,-5 4 0,9-3 0,-3 4 0</inkml:trace>
  <inkml:trace contextRef="#ctx0" brushRef="#br0" timeOffset="32416">3024 5388 24575,'0'38'0,"0"15"0,0-12 0,0 28 0,0-20 0,0 22 0,0 3 0,0 2 0,0 6 0,0-9 0,0 10 0,0-7 0,0 6 0,0-17 0,0 6 0,0-15 0,0 7 0,0-17 0,0-7 0,0-4 0,0-16 0,0 9 0,0-17 0,0 5 0,0-6 0,-12-45 0,9 13 0,-22-56 0,16 37 0,-12-28 0,7 11 0,-6-6 0,4-8 0,-11 7 0,11 1 0,-5-8 0,1 16 0,5-7 0,-5 9 0,12 0 0,-3 7 0,9 2 0,-3 8 0,-1-1 0,5 8 0,-5 0 0,6 13 0,0-4 0,0 9 0,0-10 0,0 11 0,0-5 0,0 0 0,0 4 0,5-9 0,7 8 0,0-8 0,10 8 0,-5-3 0,6 4 0,-1 6 0,8-5 0,-6 10 0,11-5 0,-4 6 0,23 0 0,-13 0 0,13 0 0,-17 0 0,0 0 0,1 0 0,-1 0 0,0 0 0,0 0 0,0 0 0,1 0 0,-8 0 0,0 5 0,-8 1 0,1 6 0,-1 4 0,1 2 0,-5 4 0,-2 8 0,-4-6 0,0 11 0,0-4 0,-5 0 0,-1 4 0,-6-10 0,0 10 0,0-11 0,0 12 0,-22 5 0,-1 0 0,-14 7 0,0-15 0,5-3 0,-6-5 0,1 0 0,0-6 0,-8 6 0,12-12 0,-10 11 0,18-11 0,-10 5 0,10-7 0,1 1 0,8-2 0,6-4 0,0-1 0,8-5 0,26-6 0,3-1 0,28-6 0,-16 0 0,13 6 0,-12-4 0,12 9 0,-6-9 0,8 3 0,-7 1 0,5 1 0,-13 0 0,14 5 0,-14-5 0,5 6 0,-13 0 0,5 0 0,-12 0 0,5 0 0,-11 10 0,3 3 0,-8 16 0,4 1 0,-5 8 0,1-1 0,-6 8 0,4-6 0,-10 5 0,5-6 0,-6-8 0,0 6 0,0-12 0,0 5 0,-6 0 0,-5-4 0,-3 4 0,-7-7 0,3 1 0,-11 1 0,4-2 0,-34 4 0,22-3 0,-25-3 0,17-1 0,-2-6 0,-7-6 0,0-1 0,7 0 0,2-5 0,8 5 0,0-6 0,-1 0 0,7 0 0,-4 0 0,10-6 0,-11-6 0,11-12 0,-11-3 0,11-2 0,-5 5 0,3-3 0,13 8 0,-5 3 0,18 7 0,-4 8 0,5-4 0</inkml:trace>
  <inkml:trace contextRef="#ctx0" brushRef="#br0" timeOffset="34169">5102 5891 24575,'-4'-12'0,"-8"3"0,0 9 0,-3 0 0,4 0 0,1 0 0,-6 0 0,4 0 0,-9 0 0,3 0 0,-4 0 0,-8 0 0,12 0 0,-17 0 0,22 0 0,-22 0 0,22 0 0,-15 0 0,11 0 0,-6 0 0,0 0 0,11 4 0,-3 2 0,9 4 0,-4 1 0,-1 4 0,0-3 0,5 9 0,-3-9 0,8 9 0,-9-4 0,9 6 0,-4-1 0,5 8 0,0 0 0,0 7 0,0-6 0,0 5 0,0-5 0,0 6 0,0 7 0,0-4 0,5 4 0,13 10 0,-3-13 0,14 13 0,-16-23 0,4-8 0,-6-1 0,5-10 0,-4 4 0,4-6 0,0 1 0,1-5 0,6-1 0,-1-5 0,7 0 0,-4 0 0,4 0 0,-7 0 0,1 0 0,0 0 0,-1 0 0,-5 0 0,5 0 0,-11 0 0,6-10 0,-7-3 0,2-10 0,-1-6 0,1-2 0,1-30 0,-6 17 0,-2-17 0,-5 23 0,0 1 0,0 0 0,0-1 0,0 1 0,0 0 0,-5-1 0,-2 1 0,-6 0 0,1 6 0,0 1 0,1 8 0,-1-1 0,1 6 0,5 1 0,-3 10 0,7-3 0,-7 8 0,8-9 0,-4 9 0,5-3 0</inkml:trace>
  <inkml:trace contextRef="#ctx0" brushRef="#br0" timeOffset="36561">6194 5830 24575,'-10'-17'0,"4"-4"0,-8 13 0,11-12 0,-12 13 0,10-9 0,-1 6 0,-9 4 0,12-3 0,-11 8 0,13-9 0,-9 9 0,-1-9 0,-6 9 0,-6-4 0,6 5 0,1 0 0,5 0 0,-4 0 0,3 0 0,-10 0 0,5 0 0,4 5 0,-7 6 0,18 6 0,-20 12 0,20 2 0,-15-1 0,11 6 0,-6-5 0,-1 0 0,1 4 0,6-11 0,-5 5 0,10-6 0,-5 0 0,1-1 0,4 7 0,-4-4 0,5 10 0,0-4 0,0 6 0,0 8 0,5-6 0,3 22 0,11-20 0,2 20 0,5-15 0,0 1 0,7-1 0,-13-15 0,9-5 0,-11-10 0,-1-5 0,4 0 0,-3-5 0,-1-1 0,4-5 0,3 0 0,0 0 0,5 0 0,-12 0 0,4-10 0,-9 3 0,4-9 0,-6 0 0,1-1 0,1-23 0,-6-1 0,0-16 0,-6 3 0,0-9 0,0-1 0,0-10 0,0 1 0,0 0 0,0-1 0,0 9 0,0-6 0,0 6 0,-6 1 0,4 1 0,-10 9 0,11-1 0,-11 1 0,10 7 0,-10-5 0,10 5 0,-4 0 0,1 3 0,3 6 0,-9-16 0,10 19 0,-5-17 0,1 27 0,4-4 0,-4 6 0,5 6 0,0-4 0,0 9 0,0-4 0,0 37 0,0-9 0,0 34 0,0-16 0,0 7 0,0 1 0,0-1 0,5 0 0,3 8 0,4-6 0,2 22 0,-1-13 0,1 7 0,-1-2 0,0-7 0,0 1 0,0-2 0,-1-8 0,1 0 0,-1 0 0,0-6 0,0 4 0,0-4 0,1 14 0,0-6 0,0 6 0,-1-8 0,1 8 0,-1-6 0,1 5 0,0-6 0,-1-1 0,0-6 0,0 4 0,0-11 0,-1 6 0,1-8 0,-1 1 0,0-6 0,0 4 0,-1-9 0,1 4 0,-5-6 0,3 0 0,-8 0 0,8 0 0,-8 1 0,8-1 0,-7 0 0,7 0 0,-8 1 0,8-1 0,-3 0 0,4 0 0,-4 1 0,3-1 0,-8 0 0,8 0 0,-8 0 0,8-4 0,-3-1 0,-1-1 0,5-3 0,-5 8 0,5-7 0,-4 2 0,-1-4 0</inkml:trace>
  <inkml:trace contextRef="#ctx0" brushRef="#br0" timeOffset="37875">6899 5683 24575,'0'22'0,"0"6"0,12 10 0,9 2 0,7 6 0,3-8 0,-12-7 0,11 6 0,-14-6 0,8-4 0,0 9 0,-10-23 0,15 17 0,-17-19 0,3 0 0,-4 4 0,5-7 0,-8 7 0,12-8 0,-13 7 0,15-6 0,-10 13 0,5-3 0,-6 4 0,6 7 0,1-4 0,1 4 0,3 0 0,-4-5 0,0 0 0,-2-8 0,-6-6 0,0 0 0,0 0 0,0 0 0,-4-8 0,4-16 0,-8-11 0,3-20 0,-5 22 0,0-1 0</inkml:trace>
  <inkml:trace contextRef="#ctx0" brushRef="#br0" timeOffset="39492">7830 5509 24575,'0'22'0,"0"-6"0,0 0 0,0-6 0,0 6 0,0 1 0,0 0 0,0 4 0,0 3 0,0 0 0,0 5 0,0-6 0,0-6 0,0 11 0,0-15 0,0 15 0,0-17 0,0 11 0,-5-11 0,4 17 0,-4-15 0,5 21 0,-5-15 0,4 5 0,-10 3 0,10-1 0,-5 4 0,1 6 0,3-5 0,-9 6 0,10-6 0,-5-2 0,-5 0 0,8 2 0,-13 6 0,14 0 0,-9 0 0,4 0 0,-5-6 0,0 5 0,5-6 0,-9 18 0,8-9 0,-10 2 0,12-5 0,-5-5 0,4-1 0,-5 6 0,5-12 0,-4 12 0,10-12 0,-10 5 0,10-6 0,-9-6 0,9 4 0,-9-4 0,9 6 0,-9-6 0,9 4 0,-8-4 0,2 6 0,-4 0 0,-1-1 0,1 1 0,-1-1 0,1 1 0,-1 0 0,1 9 0,0-12 0,0 6 0,5-16 0,-3 0 0,3 1 0,-4-1 0,-6 1 0,4-1 0,-4 1 0,0-1 0,5 1 0,-5-1 0,5 1 0,-5-1 0,5 1 0,-5-5 0,5-2 0,-5-4 0,5 0 0,-11 0 0,11 5 0,-11-4 0,10 4 0,-4-5 0,6 0 0,0 0 0,-6 0 0,4 0 0,-4 0 0,6 0 0,-1 0 0,1 0 0,0 0 0,-1 0 0,1 0 0,-1 0 0,1 0 0,0 0 0,-1 0 0,5 0 0,2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6T03:39:27.635"/>
    </inkml:context>
    <inkml:brush xml:id="br0">
      <inkml:brushProperty name="width" value="0.2" units="cm"/>
      <inkml:brushProperty name="height" value="0.2" units="cm"/>
      <inkml:brushProperty name="color" value="#E71224"/>
    </inkml:brush>
  </inkml:definitions>
  <inkml:trace contextRef="#ctx0" brushRef="#br0">0 0 24575,'0'23'0,"0"31"0,0-16 0,0 24 0,7-9 0,1-4 0,6 14 0,-7-9 0,5 0 0,2 0 0,0-7 0,5-3 0,-6 1 0,-1-6 0,1 6 0,5-8 0,-4 0 0,4 0 0,-5 8 0,-1-6 0,1 6 0,-1-8 0,1 0 0,0 8 0,-1-6 0,1 6 0,-1-14 0,0 4 0,-5-11 0,4 12 0,-10-17 0,5 8 0,-6-15 0,5 9 0,-4-9 0,4 4 0,-5-6 0,0 0 0,0 0 0,0 1 0,0-1 0,0 0 0,0-9 0,-11-24 0,4 1 0,-11-23 0,6 14 0,0 0 0,5-5 0,-4 5 0,10 0 0,-10 2 0,10 0 0,-4 10 0,5-9 0,0 11 0,0-1 0,0-3 0,0 9 0,0-9 0,0 9 0,4-4 0,8 5 0,0-5 0,9 9 0,-3-9 0,4 10 0,-5 0 0,5 1 0,-5 5 0,5 0 0,1 0 0,0 0 0,-1 0 0,1 0 0,0 0 0,-1 0 0,1 5 0,0 1 0,-6 5 0,4 0 0,-9-1 0,9 1 0,-10 0 0,6 5 0,-1 12 0,-4-2 0,5 14 0,-6-16 0,2 12 0,-1-6 0,0 7 0,0-6 0,-5 5 0,-2-12 0,-5 5 0,0-6 0,0-1 0,0-4 0,0 3 0,0-10 0,0 5 0,0 0 0,0-5 0,-5 5 0,-6-5 0,-6 0 0,-11 10 0,4-7 0,1 7 0,2-10 0,9-1 0,-4 1 0,6-5 0,-6 3 0,4-7 0,-9 3 0,9-5 0,-10 0 0,5 0 0,-6 0 0,1 0 0,-1 0 0,0 0 0,0 0 0,0-10 0,6-3 0,-5-5 0,9-3 0,-3 3 0,5 1 0,0 1 0,5 5 0,2 1 0,4 0 0,0-1 0,0 1 0,0 4 0,0 1 0</inkml:trace>
  <inkml:trace contextRef="#ctx0" brushRef="#br0" timeOffset="2072">1706 856 24575,'-17'0'0,"2"0"0,5 0 0,0 0 0,-1 0 0,-5 0 0,-1 0 0,0 0 0,1 0 0,0 0 0,-1 0 0,-6 0 0,0 0 0,0 0 0,6 0 0,-4 0 0,-3 0 0,5 0 0,-9 0 0,11 0 0,-6 0 0,6 0 0,-5 5 0,11 1 0,-5 5 0,5-1 0,1 0 0,4 0 0,-3 6 0,7 1 0,-3 0 0,5 11 0,0-9 0,0 10 0,0 0 0,0 2 0,0 22 0,0-11 0,0 11 0,0-8 0,6-6 0,1 6 0,10-8 0,-3 0 0,10 1 0,-5-1 0,6 0 0,-6-6 0,3-2 0,-4-6 0,11-5 0,-11-2 0,17-4 0,-22-2 0,15-3 0,-11-3 0,0-4 0,4 0 0,-9 0 0,9 0 0,-4-10 0,0 3 0,-2-14 0,-4 9 0,0-9 0,-1 9 0,1-10 0,0 5 0,-4 0 0,3-5 0,-9 5 0,4-6 0,-5 1 0,0-1 0,5 0 0,-4 0 0,4 0 0,-5 1 0,0-1 0,0 0 0,0 0 0,0 6 0,0-9 0,0 8 0,0-10 0,0 5 0,5 1 0,-4-1 0,5 0 0,-6 6 0,0 1 0,0 5 0,0 1 0,0 0 0,4 4 0,2 1 0,4 5 0,0 0 0,0 0 0,1 5 0,-1 0 0,1 11 0,0 8 0,0-5 0,1 15 0,-1-16 0,1 12 0,-1-8 0,1 7 0,0 2 0,0 6 0,0-6 0,0 5 0,0-12 0,-1-1 0,0-1 0,0-11 0,-1 5 0,1-6 0,-1 1 0,0-1 0,0 0 0,1 0 0,-1 6 0,1-4 0,-1 3 0,1-4 0,-1 4 0,1-3 0,-1 4 0,1-6 0,-1 0 0,0 0 0,0 1 0,1-1 0,-1 0 0,0 0 0,-4 1 0,3-6 0,-3 0 0,-1-5 0,0 0 0</inkml:trace>
  <inkml:trace contextRef="#ctx0" brushRef="#br0" timeOffset="3994">3064 869 24575,'-23'-5'0,"-3"-1"0,9-5 0,4 0 0,-7 0 0,7 5 0,-10-4 0,1 8 0,-1-3 0,6 5 0,-5-5 0,5 4 0,-6-4 0,6 5 0,-5 0 0,11 0 0,-11 0 0,5 0 0,0 0 0,1 0 0,0 0 0,4 0 0,-4 0 0,6 0 0,-1 0 0,1 4 0,0 2 0,4 4 0,-3 1 0,8-1 0,-9 6 0,9-5 0,-5 10 0,1-3 0,4-1 0,-4 4 0,0-4 0,4 0 0,-5 4 0,6-3 0,0-1 0,0 4 0,0-4 0,0 12 0,0-5 0,0 6 0,0-8 0,0 1 0,0-1 0,6 1 0,0 0 0,5-6 0,5 4 0,-5-9 0,11 9 0,-5-9 0,5 4 0,1-4 0,0-1 0,-1 0 0,8 1 0,-6 0 0,5-1 0,-6-4 0,-1 3 0,1-9 0,-1 4 0,1 0 0,0-4 0,-1 9 0,-5-4 0,5 0 0,-5 4 0,0-4 0,-1 4 0,-1 1 0,-2 5 0,3 2 0,-5 4 0,1 7 0,-1-4 0,-4 27 0,3-24 0,-8 24 0,3-28 0,-5 6 0,0-8 0,0 1 0,0-6 0,0 4 0,0-9 0,0 4 0,0-6 0,0 0 0,0 0 0,-5 1 0,-1-6 0,-10 5 0,4-9 0,-9 9 0,9-9 0,-4 4 0,1-5 0,3 0 0,-10 0 0,0 0 0,-1 0 0,-5 0 0,5 0 0,6 0 0,-4 0 0,3 0 0,-4 0 0,4-4 0,2 3 0,6-9 0,0 9 0,-1-3 0,1 4 0,4-5 0,-3 4 0,3-4 0,0 1 0,-3 2 0,3-2 0,1-1 0,0-1 0,5 1 0,0 0 0</inkml:trace>
  <inkml:trace contextRef="#ctx0" brushRef="#br0" timeOffset="6306">3741 1293 24575,'23'0'0,"3"0"0,-3 0 0,1 0 0,6 0 0,-8 0 0,7 0 0,-4 0 0,4 0 0,0 0 0,-10 0 0,8 0 0,-3 0 0,0 0 0,0 0 0,-3 0 0,-4 0 0,6 0 0,-6 0 0,-1 0 0,-6 0 0,0-5 0,0 4 0,1-8 0,-1 3 0,0 0 0,0-3 0,0 3 0,1-4 0,-1 0 0,1-6 0,-1 4 0,1-10 0,0 11 0,0-11 0,0-1 0,1-2 0,-1-4 0,1 6 0,-1 0 0,-5 1 0,-1-1 0,-5 0 0,0 0 0,0 0 0,0 1 0,0 4 0,0-3 0,-5 4 0,-1-1 0,-5-3 0,-5 9 0,-2-5 0,0 1 0,-3 3 0,3-4 0,-9 1 0,3 4 0,-4-4 0,6 4 0,-1 1 0,0-1 0,-6 6 0,4-4 0,-10 8 0,10-8 0,-4 9 0,0-4 0,4 5 0,-4 0 0,6 0 0,0 0 0,6 0 0,-4 0 0,9 0 0,-10 0 0,5 0 0,0 0 0,-15 10 0,18-3 0,-12 14 0,10-4 0,3 6 0,-4 0 0,6-1 0,-1 1 0,1-1 0,-1 1 0,6 0 0,-4-1 0,9 1 0,-10 0 0,10-6 0,-4 4 0,5-4 0,0 6 0,-5-1 0,4-4 0,-4 3 0,5-4 0,0 0 0,0 4 0,0 6 0,0-1 0,0 6 0,0-3 0,0-4 0,0 4 0,0-7 0,0 8 0,5-6 0,6 5 0,2 0 0,8-5 0,-2 5 0,4 0 0,0-4 0,2 10 0,4-9 0,-3 9 0,11-1 0,-11-3 0,13 7 0,-14-7 0,7 8 0,-8-8 0,11 9 0,-9-15 0,8 4 0,-12-13 0,1-4 0,0-1 0,-1 0 0,1-4 0,0-2 0,-1-5 0,-5 0 0,5 0 0,-5 0 0,0 0 0,-1 0 0,-6 0 0,5 0 0,-3-5 0,4 4 0,-6-8 0,10-2 0,-7-1 0,7 1 0,-9 2 0,-1 3 0,0 0 0,0-3 0,1 3 0,-1 1 0,0-5 0,0 9 0,1-3 0,-1 4 0,0-5 0,0 4 0,0-4 0,-4 1 0,3 3 0,-8-4 0,4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021566-3065-B64F-B40B-0F8FD46A0B37}" type="datetimeFigureOut">
              <a:rPr lang="en-US" smtClean="0"/>
              <a:t>2/17/20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85E4D-70BB-2342-9E51-BD40F39E9FF4}" type="slidenum">
              <a:rPr lang="en-US" smtClean="0"/>
              <a:t>‹#›</a:t>
            </a:fld>
            <a:endParaRPr lang="en-US"/>
          </a:p>
        </p:txBody>
      </p:sp>
    </p:spTree>
    <p:extLst>
      <p:ext uri="{BB962C8B-B14F-4D97-AF65-F5344CB8AC3E}">
        <p14:creationId xmlns:p14="http://schemas.microsoft.com/office/powerpoint/2010/main" val="1152296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785E4D-70BB-2342-9E51-BD40F39E9FF4}" type="slidenum">
              <a:rPr lang="en-US" smtClean="0"/>
              <a:t>1</a:t>
            </a:fld>
            <a:endParaRPr lang="en-US"/>
          </a:p>
        </p:txBody>
      </p:sp>
    </p:spTree>
    <p:extLst>
      <p:ext uri="{BB962C8B-B14F-4D97-AF65-F5344CB8AC3E}">
        <p14:creationId xmlns:p14="http://schemas.microsoft.com/office/powerpoint/2010/main" val="347398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How does the community help shape the art?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Making ceramics in the Pueblo was considered a communal activity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different steps in the process were often shared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potters helped each other with tasks such as mixing the paints and polishing the slip</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Ms. Martinez would form the perfectly symmetrical vessels by hand and leave the decorating to others.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Throughout her career, she worked with different family members, including her husband Julian, her son Adam and his wife Santana, and her son </a:t>
            </a:r>
            <a:r>
              <a:rPr lang="en-US" sz="1200" b="0" i="0" u="none" strike="noStrike" kern="1200" dirty="0" err="1">
                <a:solidFill>
                  <a:schemeClr val="tx1"/>
                </a:solidFill>
                <a:effectLst/>
                <a:latin typeface="+mn-lt"/>
                <a:ea typeface="+mn-ea"/>
                <a:cs typeface="+mn-cs"/>
              </a:rPr>
              <a:t>Popovi</a:t>
            </a:r>
            <a:r>
              <a:rPr lang="en-US" sz="1200" b="0" i="0" u="none" strike="noStrike" kern="1200" dirty="0">
                <a:solidFill>
                  <a:schemeClr val="tx1"/>
                </a:solidFill>
                <a:effectLst/>
                <a:latin typeface="+mn-lt"/>
                <a:ea typeface="+mn-ea"/>
                <a:cs typeface="+mn-cs"/>
              </a:rPr>
              <a:t> Da.</a:t>
            </a:r>
          </a:p>
          <a:p>
            <a:endParaRPr lang="en-US" dirty="0"/>
          </a:p>
        </p:txBody>
      </p:sp>
      <p:sp>
        <p:nvSpPr>
          <p:cNvPr id="4" name="Slide Number Placeholder 3"/>
          <p:cNvSpPr>
            <a:spLocks noGrp="1"/>
          </p:cNvSpPr>
          <p:nvPr>
            <p:ph type="sldNum" sz="quarter" idx="10"/>
          </p:nvPr>
        </p:nvSpPr>
        <p:spPr/>
        <p:txBody>
          <a:bodyPr/>
          <a:lstStyle/>
          <a:p>
            <a:fld id="{E0F4E87B-DA84-F24E-80CB-825B209EAF4E}" type="slidenum">
              <a:rPr lang="en-US" smtClean="0"/>
              <a:t>22</a:t>
            </a:fld>
            <a:endParaRPr lang="en-US"/>
          </a:p>
        </p:txBody>
      </p:sp>
    </p:spTree>
    <p:extLst>
      <p:ext uri="{BB962C8B-B14F-4D97-AF65-F5344CB8AC3E}">
        <p14:creationId xmlns:p14="http://schemas.microsoft.com/office/powerpoint/2010/main" val="2709803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u="sng" strike="noStrike" kern="1200" dirty="0">
                <a:solidFill>
                  <a:schemeClr val="tx1"/>
                </a:solidFill>
                <a:effectLst/>
                <a:latin typeface="+mn-lt"/>
                <a:ea typeface="+mn-ea"/>
                <a:cs typeface="+mn-cs"/>
              </a:rPr>
              <a:t>What’s in a name??!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As the pots moved into a fine art market, Ms. Martinez was encouraged to sign her name on the bottom of her pots. </a:t>
            </a:r>
            <a:r>
              <a:rPr lang="en-US" sz="1200" b="1" i="0" u="none" strike="noStrike" kern="1200" dirty="0">
                <a:solidFill>
                  <a:schemeClr val="tx1"/>
                </a:solidFill>
                <a:effectLst/>
                <a:latin typeface="+mn-lt"/>
                <a:ea typeface="+mn-ea"/>
                <a:cs typeface="+mn-cs"/>
              </a:rPr>
              <a:t>Though this denied the communal nature of the art</a:t>
            </a:r>
            <a:r>
              <a:rPr lang="en-US" sz="1200" b="0" i="0" u="none" strike="noStrike" kern="1200" dirty="0">
                <a:solidFill>
                  <a:schemeClr val="tx1"/>
                </a:solidFill>
                <a:effectLst/>
                <a:latin typeface="+mn-lt"/>
                <a:ea typeface="+mn-ea"/>
                <a:cs typeface="+mn-cs"/>
              </a:rPr>
              <a:t>, she began to do so as it resulted in more money per pot. To help other potters in the Pueblo, Ms. Martinez was known to have signed the pots of others, </a:t>
            </a:r>
            <a:r>
              <a:rPr lang="en-US" sz="1200" b="1" i="0" u="none" strike="noStrike" kern="1200" dirty="0">
                <a:solidFill>
                  <a:schemeClr val="tx1"/>
                </a:solidFill>
                <a:effectLst/>
                <a:latin typeface="+mn-lt"/>
                <a:ea typeface="+mn-ea"/>
                <a:cs typeface="+mn-cs"/>
              </a:rPr>
              <a:t>lending her name to help the community. </a:t>
            </a:r>
            <a:r>
              <a:rPr lang="en-US" sz="1200" b="0" i="0" u="none" strike="noStrike" kern="1200" dirty="0">
                <a:solidFill>
                  <a:schemeClr val="tx1"/>
                </a:solidFill>
                <a:effectLst/>
                <a:latin typeface="+mn-lt"/>
                <a:ea typeface="+mn-ea"/>
                <a:cs typeface="+mn-cs"/>
              </a:rPr>
              <a:t>Helping her Pueblo was of paramount importance to Ms. Martinez. She lived as a proper Pueblo woman, avoiding self-aggrandizement and insisting to scholars that she was just a wife and mother even as her reputation in the outside world increased.</a:t>
            </a:r>
            <a:endParaRPr lang="en-US" dirty="0"/>
          </a:p>
        </p:txBody>
      </p:sp>
      <p:sp>
        <p:nvSpPr>
          <p:cNvPr id="4" name="Slide Number Placeholder 3"/>
          <p:cNvSpPr>
            <a:spLocks noGrp="1"/>
          </p:cNvSpPr>
          <p:nvPr>
            <p:ph type="sldNum" sz="quarter" idx="10"/>
          </p:nvPr>
        </p:nvSpPr>
        <p:spPr/>
        <p:txBody>
          <a:bodyPr/>
          <a:lstStyle/>
          <a:p>
            <a:fld id="{E0F4E87B-DA84-F24E-80CB-825B209EAF4E}" type="slidenum">
              <a:rPr lang="en-US" smtClean="0"/>
              <a:t>23</a:t>
            </a:fld>
            <a:endParaRPr lang="en-US"/>
          </a:p>
        </p:txBody>
      </p:sp>
    </p:spTree>
    <p:extLst>
      <p:ext uri="{BB962C8B-B14F-4D97-AF65-F5344CB8AC3E}">
        <p14:creationId xmlns:p14="http://schemas.microsoft.com/office/powerpoint/2010/main" val="205362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Maria Martinez on view at the Nelson! (center photo)</a:t>
            </a:r>
          </a:p>
          <a:p>
            <a:endParaRPr lang="en-US" i="1" dirty="0"/>
          </a:p>
          <a:p>
            <a:r>
              <a:rPr lang="en-US" b="1" i="0" u="sng" dirty="0"/>
              <a:t>Significance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work of Maria Martinez marks an important point in the long history of Pueblo pottery.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reframed Native ceramics as a fine art.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they were purchased as something beautiful to look at rather than as utilitarian objects.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She brought the distinctive Pueblo style into a wider context, allowing Native and non-Native audiences to appreciate the art form.</a:t>
            </a:r>
            <a:endParaRPr lang="en-US" i="1" dirty="0"/>
          </a:p>
        </p:txBody>
      </p:sp>
      <p:sp>
        <p:nvSpPr>
          <p:cNvPr id="4" name="Slide Number Placeholder 3"/>
          <p:cNvSpPr>
            <a:spLocks noGrp="1"/>
          </p:cNvSpPr>
          <p:nvPr>
            <p:ph type="sldNum" sz="quarter" idx="10"/>
          </p:nvPr>
        </p:nvSpPr>
        <p:spPr/>
        <p:txBody>
          <a:bodyPr/>
          <a:lstStyle/>
          <a:p>
            <a:fld id="{E0F4E87B-DA84-F24E-80CB-825B209EAF4E}" type="slidenum">
              <a:rPr lang="en-US" smtClean="0"/>
              <a:t>24</a:t>
            </a:fld>
            <a:endParaRPr lang="en-US"/>
          </a:p>
        </p:txBody>
      </p:sp>
    </p:spTree>
    <p:extLst>
      <p:ext uri="{BB962C8B-B14F-4D97-AF65-F5344CB8AC3E}">
        <p14:creationId xmlns:p14="http://schemas.microsoft.com/office/powerpoint/2010/main" val="1269247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Compare &amp; Contrast</a:t>
            </a:r>
          </a:p>
          <a:p>
            <a:pPr marL="171450" indent="-171450">
              <a:buFont typeface="Arial" panose="020B0604020202020204" pitchFamily="34" charset="0"/>
              <a:buChar char="•"/>
            </a:pPr>
            <a:r>
              <a:rPr lang="en-US" b="0" u="none" dirty="0"/>
              <a:t>Both are hand-built- no pottery wheel was used</a:t>
            </a:r>
          </a:p>
          <a:p>
            <a:pPr marL="171450" indent="-171450">
              <a:buFont typeface="Arial" panose="020B0604020202020204" pitchFamily="34" charset="0"/>
              <a:buChar char="•"/>
            </a:pPr>
            <a:r>
              <a:rPr lang="en-US" b="0" u="none" dirty="0"/>
              <a:t>Geometric/abstract designs</a:t>
            </a:r>
          </a:p>
          <a:p>
            <a:pPr marL="171450" indent="-171450">
              <a:buFont typeface="Arial" panose="020B0604020202020204" pitchFamily="34" charset="0"/>
              <a:buChar char="•"/>
            </a:pPr>
            <a:r>
              <a:rPr lang="en-US" b="0" u="none" dirty="0"/>
              <a:t>Influence/harmony with nature</a:t>
            </a:r>
          </a:p>
        </p:txBody>
      </p:sp>
      <p:sp>
        <p:nvSpPr>
          <p:cNvPr id="4" name="Slide Number Placeholder 3"/>
          <p:cNvSpPr>
            <a:spLocks noGrp="1"/>
          </p:cNvSpPr>
          <p:nvPr>
            <p:ph type="sldNum" sz="quarter" idx="10"/>
          </p:nvPr>
        </p:nvSpPr>
        <p:spPr/>
        <p:txBody>
          <a:bodyPr/>
          <a:lstStyle/>
          <a:p>
            <a:fld id="{E0F4E87B-DA84-F24E-80CB-825B209EAF4E}" type="slidenum">
              <a:rPr lang="en-US" smtClean="0"/>
              <a:t>25</a:t>
            </a:fld>
            <a:endParaRPr lang="en-US"/>
          </a:p>
        </p:txBody>
      </p:sp>
    </p:spTree>
    <p:extLst>
      <p:ext uri="{BB962C8B-B14F-4D97-AF65-F5344CB8AC3E}">
        <p14:creationId xmlns:p14="http://schemas.microsoft.com/office/powerpoint/2010/main" val="2740290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785E4D-70BB-2342-9E51-BD40F39E9FF4}" type="slidenum">
              <a:rPr lang="en-US" smtClean="0"/>
              <a:t>32</a:t>
            </a:fld>
            <a:endParaRPr lang="en-US"/>
          </a:p>
        </p:txBody>
      </p:sp>
    </p:spTree>
    <p:extLst>
      <p:ext uri="{BB962C8B-B14F-4D97-AF65-F5344CB8AC3E}">
        <p14:creationId xmlns:p14="http://schemas.microsoft.com/office/powerpoint/2010/main" val="486368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785E4D-70BB-2342-9E51-BD40F39E9FF4}" type="slidenum">
              <a:rPr lang="en-US" smtClean="0"/>
              <a:t>40</a:t>
            </a:fld>
            <a:endParaRPr lang="en-US"/>
          </a:p>
        </p:txBody>
      </p:sp>
    </p:spTree>
    <p:extLst>
      <p:ext uri="{BB962C8B-B14F-4D97-AF65-F5344CB8AC3E}">
        <p14:creationId xmlns:p14="http://schemas.microsoft.com/office/powerpoint/2010/main" val="254212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785E4D-70BB-2342-9E51-BD40F39E9FF4}" type="slidenum">
              <a:rPr lang="en-US" smtClean="0"/>
              <a:t>41</a:t>
            </a:fld>
            <a:endParaRPr lang="en-US"/>
          </a:p>
        </p:txBody>
      </p:sp>
    </p:spTree>
    <p:extLst>
      <p:ext uri="{BB962C8B-B14F-4D97-AF65-F5344CB8AC3E}">
        <p14:creationId xmlns:p14="http://schemas.microsoft.com/office/powerpoint/2010/main" val="337226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785E4D-70BB-2342-9E51-BD40F39E9FF4}" type="slidenum">
              <a:rPr lang="en-US" smtClean="0"/>
              <a:t>42</a:t>
            </a:fld>
            <a:endParaRPr lang="en-US"/>
          </a:p>
        </p:txBody>
      </p:sp>
    </p:spTree>
    <p:extLst>
      <p:ext uri="{BB962C8B-B14F-4D97-AF65-F5344CB8AC3E}">
        <p14:creationId xmlns:p14="http://schemas.microsoft.com/office/powerpoint/2010/main" val="4138508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u="none" strike="noStrike" kern="1200" dirty="0">
                <a:solidFill>
                  <a:schemeClr val="tx1"/>
                </a:solidFill>
                <a:effectLst/>
                <a:latin typeface="+mn-lt"/>
                <a:ea typeface="+mn-ea"/>
                <a:cs typeface="+mn-cs"/>
              </a:rPr>
              <a:t>In archaeology, a </a:t>
            </a:r>
            <a:r>
              <a:rPr lang="en-US" sz="1200" b="1" i="0" u="none" strike="noStrike" kern="1200" dirty="0">
                <a:solidFill>
                  <a:schemeClr val="tx1"/>
                </a:solidFill>
                <a:effectLst/>
                <a:latin typeface="+mn-lt"/>
                <a:ea typeface="+mn-ea"/>
                <a:cs typeface="+mn-cs"/>
              </a:rPr>
              <a:t>sherd</a:t>
            </a:r>
            <a:r>
              <a:rPr lang="en-US" sz="1200" b="0" i="0" u="none" strike="noStrike" kern="1200" dirty="0">
                <a:solidFill>
                  <a:schemeClr val="tx1"/>
                </a:solidFill>
                <a:effectLst/>
                <a:latin typeface="+mn-lt"/>
                <a:ea typeface="+mn-ea"/>
                <a:cs typeface="+mn-cs"/>
              </a:rPr>
              <a:t>, or more precisely, </a:t>
            </a:r>
            <a:r>
              <a:rPr lang="en-US" sz="1200" b="1" i="0" u="none" strike="noStrike" kern="1200" dirty="0">
                <a:solidFill>
                  <a:schemeClr val="tx1"/>
                </a:solidFill>
                <a:effectLst/>
                <a:latin typeface="+mn-lt"/>
                <a:ea typeface="+mn-ea"/>
                <a:cs typeface="+mn-cs"/>
              </a:rPr>
              <a:t>potsherd</a:t>
            </a:r>
            <a:r>
              <a:rPr lang="en-US" sz="1200" b="0" i="0" u="none" strike="noStrike" kern="1200" dirty="0">
                <a:solidFill>
                  <a:schemeClr val="tx1"/>
                </a:solidFill>
                <a:effectLst/>
                <a:latin typeface="+mn-lt"/>
                <a:ea typeface="+mn-ea"/>
                <a:cs typeface="+mn-cs"/>
              </a:rPr>
              <a:t>, is commonly a historic or prehistoric fragment of pottery, although the term is occasionally used to refer to fragments of stone and glass vessels, as well. Occasionally, a piece of broken pottery may be referred to as a shard.)</a:t>
            </a:r>
          </a:p>
          <a:p>
            <a:endParaRPr lang="en-US" sz="1200" b="0" i="0" u="none" strike="noStrike" kern="1200" dirty="0">
              <a:solidFill>
                <a:schemeClr val="tx1"/>
              </a:solidFill>
              <a:effectLst/>
              <a:latin typeface="+mn-lt"/>
              <a:ea typeface="+mn-ea"/>
              <a:cs typeface="+mn-cs"/>
            </a:endParaRPr>
          </a:p>
          <a:p>
            <a:r>
              <a:rPr lang="en-US" sz="1200" b="0" i="1" u="none" strike="noStrike" kern="1200" dirty="0">
                <a:solidFill>
                  <a:schemeClr val="tx1"/>
                </a:solidFill>
                <a:effectLst/>
                <a:latin typeface="+mn-lt"/>
                <a:ea typeface="+mn-ea"/>
                <a:cs typeface="+mn-cs"/>
              </a:rPr>
              <a:t>Pottery sherds from Bandelier</a:t>
            </a:r>
          </a:p>
          <a:p>
            <a:r>
              <a:rPr lang="en-US" b="1" u="sng" dirty="0"/>
              <a:t>Bandelier’s influence on the Geometric designs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Julian Martinez spent time drawing and painting the designs found on the walls and on the sherds of pottery into his notebooks from Bandelier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These are the designs he later recreated on pots. </a:t>
            </a:r>
          </a:p>
          <a:p>
            <a:endParaRPr lang="en-US" dirty="0"/>
          </a:p>
        </p:txBody>
      </p:sp>
      <p:sp>
        <p:nvSpPr>
          <p:cNvPr id="4" name="Slide Number Placeholder 3"/>
          <p:cNvSpPr>
            <a:spLocks noGrp="1"/>
          </p:cNvSpPr>
          <p:nvPr>
            <p:ph type="sldNum" sz="quarter" idx="10"/>
          </p:nvPr>
        </p:nvSpPr>
        <p:spPr/>
        <p:txBody>
          <a:bodyPr/>
          <a:lstStyle/>
          <a:p>
            <a:fld id="{E0F4E87B-DA84-F24E-80CB-825B209EAF4E}" type="slidenum">
              <a:rPr lang="en-US" smtClean="0"/>
              <a:t>44</a:t>
            </a:fld>
            <a:endParaRPr lang="en-US"/>
          </a:p>
        </p:txBody>
      </p:sp>
    </p:spTree>
    <p:extLst>
      <p:ext uri="{BB962C8B-B14F-4D97-AF65-F5344CB8AC3E}">
        <p14:creationId xmlns:p14="http://schemas.microsoft.com/office/powerpoint/2010/main" val="75187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785E4D-70BB-2342-9E51-BD40F39E9FF4}" type="slidenum">
              <a:rPr lang="en-US" smtClean="0"/>
              <a:t>45</a:t>
            </a:fld>
            <a:endParaRPr lang="en-US"/>
          </a:p>
        </p:txBody>
      </p:sp>
    </p:spTree>
    <p:extLst>
      <p:ext uri="{BB962C8B-B14F-4D97-AF65-F5344CB8AC3E}">
        <p14:creationId xmlns:p14="http://schemas.microsoft.com/office/powerpoint/2010/main" val="1998153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785E4D-70BB-2342-9E51-BD40F39E9FF4}" type="slidenum">
              <a:rPr lang="en-US" smtClean="0"/>
              <a:t>6</a:t>
            </a:fld>
            <a:endParaRPr lang="en-US"/>
          </a:p>
        </p:txBody>
      </p:sp>
    </p:spTree>
    <p:extLst>
      <p:ext uri="{BB962C8B-B14F-4D97-AF65-F5344CB8AC3E}">
        <p14:creationId xmlns:p14="http://schemas.microsoft.com/office/powerpoint/2010/main" val="153210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166.</a:t>
            </a:r>
            <a:r>
              <a:rPr lang="en-US" sz="1200" kern="1200" dirty="0">
                <a:solidFill>
                  <a:schemeClr val="tx1"/>
                </a:solidFill>
                <a:latin typeface="+mn-lt"/>
                <a:ea typeface="+mn-ea"/>
                <a:cs typeface="+mn-cs"/>
              </a:rPr>
              <a:t> Black-on-black ceramic vessel. Maria Martínez and Julian Martínez, Puebloan, San Ildefonso Pueblo, New Mexico. c. mid-20th century C.E. </a:t>
            </a:r>
            <a:r>
              <a:rPr lang="en-US" sz="1200" kern="1200" dirty="0" err="1">
                <a:solidFill>
                  <a:schemeClr val="tx1"/>
                </a:solidFill>
                <a:latin typeface="+mn-lt"/>
                <a:ea typeface="+mn-ea"/>
                <a:cs typeface="+mn-cs"/>
              </a:rPr>
              <a:t>Blackware</a:t>
            </a:r>
            <a:r>
              <a:rPr lang="en-US" sz="1200" kern="1200" dirty="0">
                <a:solidFill>
                  <a:schemeClr val="tx1"/>
                </a:solidFill>
                <a:latin typeface="+mn-lt"/>
                <a:ea typeface="+mn-ea"/>
                <a:cs typeface="+mn-cs"/>
              </a:rPr>
              <a:t> ceramic.</a:t>
            </a:r>
          </a:p>
          <a:p>
            <a:endParaRPr lang="en-US" dirty="0"/>
          </a:p>
        </p:txBody>
      </p:sp>
      <p:sp>
        <p:nvSpPr>
          <p:cNvPr id="4" name="Slide Number Placeholder 3"/>
          <p:cNvSpPr>
            <a:spLocks noGrp="1"/>
          </p:cNvSpPr>
          <p:nvPr>
            <p:ph type="sldNum" sz="quarter" idx="10"/>
          </p:nvPr>
        </p:nvSpPr>
        <p:spPr/>
        <p:txBody>
          <a:bodyPr/>
          <a:lstStyle/>
          <a:p>
            <a:fld id="{5D3457AC-DC73-469C-9B1F-33D7573D1A5D}" type="slidenum">
              <a:rPr lang="en-US" smtClean="0"/>
              <a:pPr/>
              <a:t>8</a:t>
            </a:fld>
            <a:endParaRPr lang="en-US"/>
          </a:p>
        </p:txBody>
      </p:sp>
    </p:spTree>
    <p:extLst>
      <p:ext uri="{BB962C8B-B14F-4D97-AF65-F5344CB8AC3E}">
        <p14:creationId xmlns:p14="http://schemas.microsoft.com/office/powerpoint/2010/main" val="3066422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166.</a:t>
            </a:r>
            <a:r>
              <a:rPr lang="en-US" sz="1200" kern="1200" dirty="0">
                <a:solidFill>
                  <a:schemeClr val="tx1"/>
                </a:solidFill>
                <a:latin typeface="+mn-lt"/>
                <a:ea typeface="+mn-ea"/>
                <a:cs typeface="+mn-cs"/>
              </a:rPr>
              <a:t> Black-on-black ceramic vessel. Maria </a:t>
            </a:r>
            <a:r>
              <a:rPr lang="en-US" sz="1200" kern="1200" dirty="0" err="1">
                <a:solidFill>
                  <a:schemeClr val="tx1"/>
                </a:solidFill>
                <a:latin typeface="+mn-lt"/>
                <a:ea typeface="+mn-ea"/>
                <a:cs typeface="+mn-cs"/>
              </a:rPr>
              <a:t>Martínez</a:t>
            </a:r>
            <a:r>
              <a:rPr lang="en-US" sz="1200" kern="1200" dirty="0">
                <a:solidFill>
                  <a:schemeClr val="tx1"/>
                </a:solidFill>
                <a:latin typeface="+mn-lt"/>
                <a:ea typeface="+mn-ea"/>
                <a:cs typeface="+mn-cs"/>
              </a:rPr>
              <a:t> and Julian </a:t>
            </a:r>
            <a:r>
              <a:rPr lang="en-US" sz="1200" kern="1200" dirty="0" err="1">
                <a:solidFill>
                  <a:schemeClr val="tx1"/>
                </a:solidFill>
                <a:latin typeface="+mn-lt"/>
                <a:ea typeface="+mn-ea"/>
                <a:cs typeface="+mn-cs"/>
              </a:rPr>
              <a:t>Martínez</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Tewa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Puebloan</a:t>
            </a:r>
            <a:r>
              <a:rPr lang="en-US" sz="1200" kern="1200" dirty="0">
                <a:solidFill>
                  <a:schemeClr val="tx1"/>
                </a:solidFill>
                <a:latin typeface="+mn-lt"/>
                <a:ea typeface="+mn-ea"/>
                <a:cs typeface="+mn-cs"/>
              </a:rPr>
              <a:t>, San Ildefonso Pueblo, New Mexico. c. mid-20th century C.E. </a:t>
            </a:r>
            <a:r>
              <a:rPr lang="en-US" sz="1200" kern="1200" dirty="0" err="1">
                <a:solidFill>
                  <a:schemeClr val="tx1"/>
                </a:solidFill>
                <a:latin typeface="+mn-lt"/>
                <a:ea typeface="+mn-ea"/>
                <a:cs typeface="+mn-cs"/>
              </a:rPr>
              <a:t>Blackware</a:t>
            </a:r>
            <a:r>
              <a:rPr lang="en-US" sz="1200" kern="1200" dirty="0">
                <a:solidFill>
                  <a:schemeClr val="tx1"/>
                </a:solidFill>
                <a:latin typeface="+mn-lt"/>
                <a:ea typeface="+mn-ea"/>
                <a:cs typeface="+mn-cs"/>
              </a:rPr>
              <a:t> ceramic.</a:t>
            </a:r>
          </a:p>
          <a:p>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Maria Martinez became one of the best-known Native potters of the twentieth century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Because </a:t>
            </a:r>
            <a:r>
              <a:rPr lang="en-US" sz="1200" b="0" i="0" u="none" strike="noStrike" kern="1200" dirty="0" err="1">
                <a:solidFill>
                  <a:schemeClr val="tx1"/>
                </a:solidFill>
                <a:effectLst/>
                <a:latin typeface="+mn-lt"/>
                <a:ea typeface="+mn-ea"/>
                <a:cs typeface="+mn-cs"/>
              </a:rPr>
              <a:t>ofher</a:t>
            </a:r>
            <a:r>
              <a:rPr lang="en-US" sz="1200" b="0" i="0" u="none" strike="noStrike" kern="1200" dirty="0">
                <a:solidFill>
                  <a:schemeClr val="tx1"/>
                </a:solidFill>
                <a:effectLst/>
                <a:latin typeface="+mn-lt"/>
                <a:ea typeface="+mn-ea"/>
                <a:cs typeface="+mn-cs"/>
              </a:rPr>
              <a:t> excellence as a ceramist and her connections with a larger, predominantly non-Native audience.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She makes all hand built clay pieces- does not use the pottery wheel</a:t>
            </a:r>
            <a:endParaRPr lang="en-US" sz="1200" kern="1200" dirty="0">
              <a:solidFill>
                <a:schemeClr val="tx1"/>
              </a:solidFill>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D3457AC-DC73-469C-9B1F-33D7573D1A5D}" type="slidenum">
              <a:rPr lang="en-US" smtClean="0"/>
              <a:pPr/>
              <a:t>9</a:t>
            </a:fld>
            <a:endParaRPr lang="en-US"/>
          </a:p>
        </p:txBody>
      </p:sp>
    </p:spTree>
    <p:extLst>
      <p:ext uri="{BB962C8B-B14F-4D97-AF65-F5344CB8AC3E}">
        <p14:creationId xmlns:p14="http://schemas.microsoft.com/office/powerpoint/2010/main" val="762235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785E4D-70BB-2342-9E51-BD40F39E9FF4}" type="slidenum">
              <a:rPr lang="en-US" smtClean="0"/>
              <a:t>12</a:t>
            </a:fld>
            <a:endParaRPr lang="en-US"/>
          </a:p>
        </p:txBody>
      </p:sp>
    </p:spTree>
    <p:extLst>
      <p:ext uri="{BB962C8B-B14F-4D97-AF65-F5344CB8AC3E}">
        <p14:creationId xmlns:p14="http://schemas.microsoft.com/office/powerpoint/2010/main" val="4031810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kern="1200" dirty="0">
                <a:solidFill>
                  <a:schemeClr val="tx1"/>
                </a:solidFill>
                <a:effectLst/>
                <a:latin typeface="+mn-lt"/>
                <a:ea typeface="+mn-ea"/>
                <a:cs typeface="+mn-cs"/>
              </a:rPr>
              <a:t>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Maria and Julian Martinez pioneered a style of applying a matte-black design over polished-black.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they discovered that smothering the fire with powdered manure removed the oxygen while retaining the heat and resulted in a pot that was blackened.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This resulted in a pot that was less hard and not entirely watertight, which worked for the new market that </a:t>
            </a:r>
            <a:r>
              <a:rPr lang="en-US" sz="1200" b="1" i="0" u="none" strike="noStrike" kern="1200" dirty="0">
                <a:solidFill>
                  <a:schemeClr val="tx1"/>
                </a:solidFill>
                <a:effectLst/>
                <a:latin typeface="+mn-lt"/>
                <a:ea typeface="+mn-ea"/>
                <a:cs typeface="+mn-cs"/>
              </a:rPr>
              <a:t>prized decorative use over utilitarian value.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areas that were burnished (rubbed) had a shiny black surface and the areas painted with </a:t>
            </a:r>
            <a:r>
              <a:rPr lang="en-US" sz="1200" b="0" i="0" u="none" strike="noStrike" kern="1200" dirty="0" err="1">
                <a:solidFill>
                  <a:schemeClr val="tx1"/>
                </a:solidFill>
                <a:effectLst/>
                <a:latin typeface="+mn-lt"/>
                <a:ea typeface="+mn-ea"/>
                <a:cs typeface="+mn-cs"/>
              </a:rPr>
              <a:t>guaco</a:t>
            </a:r>
            <a:r>
              <a:rPr lang="en-US" sz="1200" b="0" i="0" u="none" strike="noStrike" kern="1200" dirty="0">
                <a:solidFill>
                  <a:schemeClr val="tx1"/>
                </a:solidFill>
                <a:effectLst/>
                <a:latin typeface="+mn-lt"/>
                <a:ea typeface="+mn-ea"/>
                <a:cs typeface="+mn-cs"/>
              </a:rPr>
              <a:t> were matte designs</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1" i="0" u="sng" strike="noStrike" kern="1200" dirty="0">
                <a:solidFill>
                  <a:schemeClr val="tx1"/>
                </a:solidFill>
                <a:effectLst/>
                <a:latin typeface="+mn-lt"/>
                <a:ea typeface="+mn-ea"/>
                <a:cs typeface="+mn-cs"/>
              </a:rPr>
              <a:t>Form</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two design bands, one across the widest part of the pot and the other around the neck.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elements inside are abstract but suggest a bird in flight with rain clouds above, perhaps a prayer for rain that could be flown up to the sky.</a:t>
            </a:r>
            <a:endParaRPr lang="en-US" dirty="0"/>
          </a:p>
        </p:txBody>
      </p:sp>
      <p:sp>
        <p:nvSpPr>
          <p:cNvPr id="4" name="Slide Number Placeholder 3"/>
          <p:cNvSpPr>
            <a:spLocks noGrp="1"/>
          </p:cNvSpPr>
          <p:nvPr>
            <p:ph type="sldNum" sz="quarter" idx="10"/>
          </p:nvPr>
        </p:nvSpPr>
        <p:spPr/>
        <p:txBody>
          <a:bodyPr/>
          <a:lstStyle/>
          <a:p>
            <a:fld id="{E0F4E87B-DA84-F24E-80CB-825B209EAF4E}" type="slidenum">
              <a:rPr lang="en-US" smtClean="0"/>
              <a:t>14</a:t>
            </a:fld>
            <a:endParaRPr lang="en-US"/>
          </a:p>
        </p:txBody>
      </p:sp>
    </p:spTree>
    <p:extLst>
      <p:ext uri="{BB962C8B-B14F-4D97-AF65-F5344CB8AC3E}">
        <p14:creationId xmlns:p14="http://schemas.microsoft.com/office/powerpoint/2010/main" val="316522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In 1908 Julian </a:t>
            </a:r>
            <a:r>
              <a:rPr lang="en-US" i="0" dirty="0" err="1"/>
              <a:t>Martinex</a:t>
            </a:r>
            <a:r>
              <a:rPr lang="en-US" i="0" dirty="0"/>
              <a:t> (Maria’s husband) was working on the excavation site for Bandelier National Monument= </a:t>
            </a:r>
            <a:r>
              <a:rPr lang="en-US" sz="1200" b="0" i="0" u="none" strike="noStrike" kern="1200" dirty="0">
                <a:solidFill>
                  <a:schemeClr val="tx1"/>
                </a:solidFill>
                <a:effectLst/>
                <a:latin typeface="+mn-lt"/>
                <a:ea typeface="+mn-ea"/>
                <a:cs typeface="+mn-cs"/>
              </a:rPr>
              <a:t>Ancestral Pueblo dig site </a:t>
            </a:r>
            <a:endParaRPr lang="en-US" i="0" dirty="0"/>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At Bandelier National Monument they found black-on-black prehistoric ceramic sherds </a:t>
            </a:r>
            <a:r>
              <a:rPr lang="en-US" sz="1200" b="0" i="0" u="none" strike="noStrike" kern="1200" dirty="0">
                <a:solidFill>
                  <a:schemeClr val="tx1"/>
                </a:solidFill>
                <a:effectLst/>
                <a:latin typeface="+mn-lt"/>
                <a:ea typeface="+mn-ea"/>
                <a:cs typeface="+mn-cs"/>
              </a:rPr>
              <a:t>unlike any previously seen.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Not long after her marriage to Julian Martínez, María was asked to replicate some pre-historic pottery styles that had been discovered in an archaeological excavation of an ancient pueblo site near San Ildefonso.</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After much trial and error, Maria and Julian successfully created black pottery that looked just like the excavated sherds.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This began an artistic collaboration that would last throughout their lives together.</a:t>
            </a:r>
          </a:p>
          <a:p>
            <a:pPr marL="171450" indent="-171450">
              <a:buFont typeface="Arial" panose="020B0604020202020204" pitchFamily="34" charset="0"/>
              <a:buChar char="•"/>
            </a:pPr>
            <a:endParaRPr lang="en-US" b="1" i="0" dirty="0"/>
          </a:p>
          <a:p>
            <a:r>
              <a:rPr lang="en-US" i="1" dirty="0"/>
              <a:t>http://</a:t>
            </a:r>
            <a:r>
              <a:rPr lang="en-US" i="1" dirty="0" err="1"/>
              <a:t>newmexicohistory.org</a:t>
            </a:r>
            <a:r>
              <a:rPr lang="en-US" i="1" dirty="0"/>
              <a:t>/people/</a:t>
            </a:r>
            <a:r>
              <a:rPr lang="en-US" i="1" dirty="0" err="1"/>
              <a:t>maria-martinez</a:t>
            </a:r>
            <a:endParaRPr lang="en-US" i="1" dirty="0"/>
          </a:p>
          <a:p>
            <a:r>
              <a:rPr lang="en-US" i="1" dirty="0"/>
              <a:t>https://</a:t>
            </a:r>
            <a:r>
              <a:rPr lang="en-US" i="1" dirty="0" err="1"/>
              <a:t>www.nps.gov</a:t>
            </a:r>
            <a:r>
              <a:rPr lang="en-US" i="1" dirty="0"/>
              <a:t>/museum/exhibits/band/</a:t>
            </a:r>
            <a:r>
              <a:rPr lang="en-US" i="1" dirty="0" err="1"/>
              <a:t>contemporary.html</a:t>
            </a:r>
            <a:endParaRPr lang="en-US" i="1" dirty="0"/>
          </a:p>
          <a:p>
            <a:r>
              <a:rPr lang="en-US" i="1" dirty="0"/>
              <a:t>Asch &amp; </a:t>
            </a:r>
            <a:r>
              <a:rPr lang="en-US" i="1" dirty="0" err="1"/>
              <a:t>Curless</a:t>
            </a:r>
            <a:endParaRPr lang="en-US" i="1" dirty="0"/>
          </a:p>
          <a:p>
            <a:r>
              <a:rPr lang="en-US" i="1" dirty="0"/>
              <a:t>https://</a:t>
            </a:r>
            <a:r>
              <a:rPr lang="en-US" i="1" dirty="0" err="1"/>
              <a:t>artsandculture.google.com</a:t>
            </a:r>
            <a:r>
              <a:rPr lang="en-US" i="1" dirty="0"/>
              <a:t>/exhibit/eQJyr8ywtOJAIQ</a:t>
            </a:r>
          </a:p>
          <a:p>
            <a:r>
              <a:rPr lang="en-US" i="1" dirty="0"/>
              <a:t>Pic from 2015</a:t>
            </a:r>
          </a:p>
        </p:txBody>
      </p:sp>
      <p:sp>
        <p:nvSpPr>
          <p:cNvPr id="4" name="Slide Number Placeholder 3"/>
          <p:cNvSpPr>
            <a:spLocks noGrp="1"/>
          </p:cNvSpPr>
          <p:nvPr>
            <p:ph type="sldNum" sz="quarter" idx="10"/>
          </p:nvPr>
        </p:nvSpPr>
        <p:spPr/>
        <p:txBody>
          <a:bodyPr/>
          <a:lstStyle/>
          <a:p>
            <a:fld id="{E0F4E87B-DA84-F24E-80CB-825B209EAF4E}" type="slidenum">
              <a:rPr lang="en-US" smtClean="0"/>
              <a:t>15</a:t>
            </a:fld>
            <a:endParaRPr lang="en-US"/>
          </a:p>
        </p:txBody>
      </p:sp>
    </p:spTree>
    <p:extLst>
      <p:ext uri="{BB962C8B-B14F-4D97-AF65-F5344CB8AC3E}">
        <p14:creationId xmlns:p14="http://schemas.microsoft.com/office/powerpoint/2010/main" val="3221026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Design needs to have two bands that wrap around whole vessel</a:t>
            </a:r>
          </a:p>
          <a:p>
            <a:pPr marL="228600" indent="-228600">
              <a:buFont typeface="+mj-lt"/>
              <a:buAutoNum type="arabicPeriod"/>
            </a:pPr>
            <a:r>
              <a:rPr lang="en-US" dirty="0"/>
              <a:t>Shapes need to reoccur (happen more than once)- creating a pattern</a:t>
            </a:r>
          </a:p>
          <a:p>
            <a:pPr marL="228600" indent="-228600">
              <a:buFont typeface="+mj-lt"/>
              <a:buAutoNum type="arabicPeriod"/>
            </a:pPr>
            <a:r>
              <a:rPr lang="en-US" dirty="0"/>
              <a:t>Shapes are non-objective/ non-identifiable objects</a:t>
            </a:r>
          </a:p>
        </p:txBody>
      </p:sp>
      <p:sp>
        <p:nvSpPr>
          <p:cNvPr id="4" name="Slide Number Placeholder 3"/>
          <p:cNvSpPr>
            <a:spLocks noGrp="1"/>
          </p:cNvSpPr>
          <p:nvPr>
            <p:ph type="sldNum" sz="quarter" idx="10"/>
          </p:nvPr>
        </p:nvSpPr>
        <p:spPr/>
        <p:txBody>
          <a:bodyPr/>
          <a:lstStyle/>
          <a:p>
            <a:fld id="{E0F4E87B-DA84-F24E-80CB-825B209EAF4E}" type="slidenum">
              <a:rPr lang="en-US" smtClean="0"/>
              <a:t>16</a:t>
            </a:fld>
            <a:endParaRPr lang="en-US"/>
          </a:p>
        </p:txBody>
      </p:sp>
    </p:spTree>
    <p:extLst>
      <p:ext uri="{BB962C8B-B14F-4D97-AF65-F5344CB8AC3E}">
        <p14:creationId xmlns:p14="http://schemas.microsoft.com/office/powerpoint/2010/main" val="2688697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Many obviously came from natural forms, while others are simple developments of geometric or lineal motifs. </a:t>
            </a:r>
            <a:endParaRPr lang="en-US" dirty="0"/>
          </a:p>
        </p:txBody>
      </p:sp>
      <p:sp>
        <p:nvSpPr>
          <p:cNvPr id="4" name="Slide Number Placeholder 3"/>
          <p:cNvSpPr>
            <a:spLocks noGrp="1"/>
          </p:cNvSpPr>
          <p:nvPr>
            <p:ph type="sldNum" sz="quarter" idx="5"/>
          </p:nvPr>
        </p:nvSpPr>
        <p:spPr/>
        <p:txBody>
          <a:bodyPr/>
          <a:lstStyle/>
          <a:p>
            <a:fld id="{68785E4D-70BB-2342-9E51-BD40F39E9FF4}" type="slidenum">
              <a:rPr lang="en-US" smtClean="0"/>
              <a:t>17</a:t>
            </a:fld>
            <a:endParaRPr lang="en-US"/>
          </a:p>
        </p:txBody>
      </p:sp>
    </p:spTree>
    <p:extLst>
      <p:ext uri="{BB962C8B-B14F-4D97-AF65-F5344CB8AC3E}">
        <p14:creationId xmlns:p14="http://schemas.microsoft.com/office/powerpoint/2010/main" val="2961156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2A90-9138-5543-9C60-33EAAF5094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57E3E-380F-1743-9292-AF5C73A792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890503-EEB0-1340-A578-1EB862E3A9E9}"/>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5" name="Footer Placeholder 4">
            <a:extLst>
              <a:ext uri="{FF2B5EF4-FFF2-40B4-BE49-F238E27FC236}">
                <a16:creationId xmlns:a16="http://schemas.microsoft.com/office/drawing/2014/main" id="{CF0AE7B1-FFD9-8E46-9F32-3CB302072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6EE48-AA32-554E-A8FF-AE4F8128E532}"/>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407517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2B8E-06C7-254A-9C97-29E28EEA4E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ED5D5B-1984-A249-B54A-0E132CE67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86311-6C39-F04D-94F2-E55ACFA9C9EA}"/>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5" name="Footer Placeholder 4">
            <a:extLst>
              <a:ext uri="{FF2B5EF4-FFF2-40B4-BE49-F238E27FC236}">
                <a16:creationId xmlns:a16="http://schemas.microsoft.com/office/drawing/2014/main" id="{F40BD074-8CD6-854F-B7F5-A2482B53C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DC0DF-129D-1B4F-9D32-9CB3DF715F61}"/>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290941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5DAE88-09A2-C84D-B2D9-0B9CC83D5F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92B862-3657-A94A-9C4E-86A6881F0B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8A378-CC38-F542-AF79-73954F90B374}"/>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5" name="Footer Placeholder 4">
            <a:extLst>
              <a:ext uri="{FF2B5EF4-FFF2-40B4-BE49-F238E27FC236}">
                <a16:creationId xmlns:a16="http://schemas.microsoft.com/office/drawing/2014/main" id="{021F2DA3-F517-8D47-9788-C2EAA8482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7B762-DE32-404E-9975-8DB174C5DFC2}"/>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427855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4EEA-37F8-994B-B065-80943FB0E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2794E0-0946-FB4A-B8D6-DCE513679E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16F24-6C25-9F4B-A8AC-F2F737C25086}"/>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5" name="Footer Placeholder 4">
            <a:extLst>
              <a:ext uri="{FF2B5EF4-FFF2-40B4-BE49-F238E27FC236}">
                <a16:creationId xmlns:a16="http://schemas.microsoft.com/office/drawing/2014/main" id="{27D6238B-C5DE-F746-95C5-94BA97ADD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1A050-22C5-D34B-A312-CFAC9AD2C64F}"/>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1948858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AF54-2AD5-2F45-8169-787D48E62D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F1281F-05A5-E641-9957-B3EC82D1E0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5DC684-6705-5F49-87AC-8F7D9F70944C}"/>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5" name="Footer Placeholder 4">
            <a:extLst>
              <a:ext uri="{FF2B5EF4-FFF2-40B4-BE49-F238E27FC236}">
                <a16:creationId xmlns:a16="http://schemas.microsoft.com/office/drawing/2014/main" id="{67CF9BC5-9593-944E-B0CC-BC951C65F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FF602-904F-9B45-918B-6A6E323C8554}"/>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3972460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D306-6B60-2F4B-9F6F-D31A114B8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A4084-3BB3-A248-BA83-FD5CE26CAC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243FE0-21FA-1846-9C06-BF00F77E33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ED2728-A1E3-D84D-92D7-6FD11D0E076A}"/>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6" name="Footer Placeholder 5">
            <a:extLst>
              <a:ext uri="{FF2B5EF4-FFF2-40B4-BE49-F238E27FC236}">
                <a16:creationId xmlns:a16="http://schemas.microsoft.com/office/drawing/2014/main" id="{6318C7F9-6210-7F4B-84C5-44927516B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0F18D5-72BA-CA4C-85FC-BB142B385A66}"/>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296680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FFED-47F4-B343-9D6C-F8D7F4834A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7E38F6-3FFC-2345-834C-72FCEB0AB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020B4E-6472-2844-A5DA-BD35337B51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E38B6-69AE-E34F-9D33-F1CBE5732D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4E37E-0984-3E41-9546-1ED3835623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D6C5ED-1805-254D-98BA-FB4809CD6062}"/>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8" name="Footer Placeholder 7">
            <a:extLst>
              <a:ext uri="{FF2B5EF4-FFF2-40B4-BE49-F238E27FC236}">
                <a16:creationId xmlns:a16="http://schemas.microsoft.com/office/drawing/2014/main" id="{30E8D1BD-E3BA-7C46-B7CB-7C3C85397F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E2FC5B-F71C-3A43-AA04-61FD0DB4EA20}"/>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3735650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A3F7-B46D-5246-B33E-CC3BB45999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06A4B6-9181-3E45-854D-DDFDB74E3AA1}"/>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4" name="Footer Placeholder 3">
            <a:extLst>
              <a:ext uri="{FF2B5EF4-FFF2-40B4-BE49-F238E27FC236}">
                <a16:creationId xmlns:a16="http://schemas.microsoft.com/office/drawing/2014/main" id="{CBB02C95-0D30-3F46-8CDD-BDB3AC412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3FA257-71CB-774D-83A5-34991EA198EC}"/>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288567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0A296-CA0E-2A4B-B78E-24353FC62EB2}"/>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3" name="Footer Placeholder 2">
            <a:extLst>
              <a:ext uri="{FF2B5EF4-FFF2-40B4-BE49-F238E27FC236}">
                <a16:creationId xmlns:a16="http://schemas.microsoft.com/office/drawing/2014/main" id="{696C48DF-2F42-D747-8F65-21602F9B0F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42C29E-838D-FF4D-BABA-5A9B44031D24}"/>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34480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6E22-E62A-184B-8669-B5B4B3BDC7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EB5505-DE00-1E40-8AB6-12CB8974E7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AA320A-679D-E941-818B-FB86003DE2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88F72-9E06-6F49-BA94-8F3BB493C19B}"/>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6" name="Footer Placeholder 5">
            <a:extLst>
              <a:ext uri="{FF2B5EF4-FFF2-40B4-BE49-F238E27FC236}">
                <a16:creationId xmlns:a16="http://schemas.microsoft.com/office/drawing/2014/main" id="{B7A81FD7-9EC1-984D-BEDE-D3F4A2048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3C418-C218-FD43-AD38-BE0D32148E93}"/>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1496073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0CA2A-AB5D-C849-9430-4B70B0F240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E02A2E-15B1-804C-826D-99130AC9F9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C8E4C4-60DF-D745-A616-9DE23406D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8BA36-4D62-5E4F-B3B5-84CA45628FF8}"/>
              </a:ext>
            </a:extLst>
          </p:cNvPr>
          <p:cNvSpPr>
            <a:spLocks noGrp="1"/>
          </p:cNvSpPr>
          <p:nvPr>
            <p:ph type="dt" sz="half" idx="10"/>
          </p:nvPr>
        </p:nvSpPr>
        <p:spPr/>
        <p:txBody>
          <a:bodyPr/>
          <a:lstStyle/>
          <a:p>
            <a:fld id="{889E7631-67AC-F547-B9FE-225558065C2C}" type="datetimeFigureOut">
              <a:rPr lang="en-US" smtClean="0"/>
              <a:t>2/17/20</a:t>
            </a:fld>
            <a:endParaRPr lang="en-US"/>
          </a:p>
        </p:txBody>
      </p:sp>
      <p:sp>
        <p:nvSpPr>
          <p:cNvPr id="6" name="Footer Placeholder 5">
            <a:extLst>
              <a:ext uri="{FF2B5EF4-FFF2-40B4-BE49-F238E27FC236}">
                <a16:creationId xmlns:a16="http://schemas.microsoft.com/office/drawing/2014/main" id="{6A8BC8ED-F01F-0A41-8C44-82CE9E59ED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98788B-D7A6-244C-BEDA-A5AFDA46B1C8}"/>
              </a:ext>
            </a:extLst>
          </p:cNvPr>
          <p:cNvSpPr>
            <a:spLocks noGrp="1"/>
          </p:cNvSpPr>
          <p:nvPr>
            <p:ph type="sldNum" sz="quarter" idx="12"/>
          </p:nvPr>
        </p:nvSpPr>
        <p:spPr/>
        <p:txBody>
          <a:bodyPr/>
          <a:lstStyle/>
          <a:p>
            <a:fld id="{0CFED7A6-627C-8E47-8587-F13714B47A9A}" type="slidenum">
              <a:rPr lang="en-US" smtClean="0"/>
              <a:t>‹#›</a:t>
            </a:fld>
            <a:endParaRPr lang="en-US"/>
          </a:p>
        </p:txBody>
      </p:sp>
    </p:spTree>
    <p:extLst>
      <p:ext uri="{BB962C8B-B14F-4D97-AF65-F5344CB8AC3E}">
        <p14:creationId xmlns:p14="http://schemas.microsoft.com/office/powerpoint/2010/main" val="415764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D9C5BE-C4C9-D84C-9C37-C7F509642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3DE8ED-08AC-4445-8FD1-C07F06A60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727B9-E699-5B4C-A765-22D250634E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E7631-67AC-F547-B9FE-225558065C2C}" type="datetimeFigureOut">
              <a:rPr lang="en-US" smtClean="0"/>
              <a:t>2/17/20</a:t>
            </a:fld>
            <a:endParaRPr lang="en-US"/>
          </a:p>
        </p:txBody>
      </p:sp>
      <p:sp>
        <p:nvSpPr>
          <p:cNvPr id="5" name="Footer Placeholder 4">
            <a:extLst>
              <a:ext uri="{FF2B5EF4-FFF2-40B4-BE49-F238E27FC236}">
                <a16:creationId xmlns:a16="http://schemas.microsoft.com/office/drawing/2014/main" id="{D4FFA26C-2461-5248-9E63-F1C8149737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D6DC96-CB12-7D40-9356-AECDDBDA0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D7A6-627C-8E47-8587-F13714B47A9A}" type="slidenum">
              <a:rPr lang="en-US" smtClean="0"/>
              <a:t>‹#›</a:t>
            </a:fld>
            <a:endParaRPr lang="en-US"/>
          </a:p>
        </p:txBody>
      </p:sp>
    </p:spTree>
    <p:extLst>
      <p:ext uri="{BB962C8B-B14F-4D97-AF65-F5344CB8AC3E}">
        <p14:creationId xmlns:p14="http://schemas.microsoft.com/office/powerpoint/2010/main" val="107599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customXml" Target="../ink/ink1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17.xml"/><Relationship Id="rId3" Type="http://schemas.openxmlformats.org/officeDocument/2006/relationships/image" Target="../media/image2.png"/><Relationship Id="rId7" Type="http://schemas.openxmlformats.org/officeDocument/2006/relationships/customXml" Target="../ink/ink14.xml"/><Relationship Id="rId12" Type="http://schemas.openxmlformats.org/officeDocument/2006/relationships/image" Target="../media/image10.png"/><Relationship Id="rId2" Type="http://schemas.openxmlformats.org/officeDocument/2006/relationships/image" Target="../media/image3.tiff"/><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9.png"/><Relationship Id="rId4" Type="http://schemas.microsoft.com/office/2007/relationships/hdphoto" Target="../media/hdphoto3.wdp"/><Relationship Id="rId9" Type="http://schemas.openxmlformats.org/officeDocument/2006/relationships/customXml" Target="../ink/ink15.xml"/><Relationship Id="rId14" Type="http://schemas.openxmlformats.org/officeDocument/2006/relationships/image" Target="../media/image11.png"/></Relationships>
</file>

<file path=ppt/slides/_rels/slide12.xml.rels><?xml version="1.0" encoding="UTF-8" standalone="yes"?>
<Relationships xmlns="http://schemas.openxmlformats.org/package/2006/relationships"><Relationship Id="rId13" Type="http://schemas.openxmlformats.org/officeDocument/2006/relationships/customXml" Target="../ink/ink22.xml"/><Relationship Id="rId18" Type="http://schemas.openxmlformats.org/officeDocument/2006/relationships/image" Target="../media/image26.png"/><Relationship Id="rId26" Type="http://schemas.openxmlformats.org/officeDocument/2006/relationships/image" Target="../media/image30.png"/><Relationship Id="rId39" Type="http://schemas.openxmlformats.org/officeDocument/2006/relationships/customXml" Target="../ink/ink35.xml"/><Relationship Id="rId21" Type="http://schemas.openxmlformats.org/officeDocument/2006/relationships/customXml" Target="../ink/ink26.xml"/><Relationship Id="rId34" Type="http://schemas.openxmlformats.org/officeDocument/2006/relationships/image" Target="../media/image34.png"/><Relationship Id="rId42" Type="http://schemas.openxmlformats.org/officeDocument/2006/relationships/image" Target="../media/image38.png"/><Relationship Id="rId7" Type="http://schemas.openxmlformats.org/officeDocument/2006/relationships/customXml" Target="../ink/ink19.xml"/><Relationship Id="rId2" Type="http://schemas.openxmlformats.org/officeDocument/2006/relationships/notesSlide" Target="../notesSlides/notesSlide5.xml"/><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customXml" Target="../ink/ink30.xml"/><Relationship Id="rId41" Type="http://schemas.openxmlformats.org/officeDocument/2006/relationships/customXml" Target="../ink/ink36.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customXml" Target="../ink/ink21.xml"/><Relationship Id="rId24" Type="http://schemas.openxmlformats.org/officeDocument/2006/relationships/image" Target="../media/image29.png"/><Relationship Id="rId32" Type="http://schemas.openxmlformats.org/officeDocument/2006/relationships/image" Target="../media/image33.png"/><Relationship Id="rId37" Type="http://schemas.openxmlformats.org/officeDocument/2006/relationships/customXml" Target="../ink/ink34.xml"/><Relationship Id="rId40" Type="http://schemas.openxmlformats.org/officeDocument/2006/relationships/image" Target="../media/image37.png"/><Relationship Id="rId5" Type="http://schemas.openxmlformats.org/officeDocument/2006/relationships/customXml" Target="../ink/ink18.xml"/><Relationship Id="rId15" Type="http://schemas.openxmlformats.org/officeDocument/2006/relationships/customXml" Target="../ink/ink23.xml"/><Relationship Id="rId23" Type="http://schemas.openxmlformats.org/officeDocument/2006/relationships/customXml" Target="../ink/ink27.xml"/><Relationship Id="rId28" Type="http://schemas.openxmlformats.org/officeDocument/2006/relationships/image" Target="../media/image31.png"/><Relationship Id="rId36" Type="http://schemas.openxmlformats.org/officeDocument/2006/relationships/image" Target="../media/image35.png"/><Relationship Id="rId10" Type="http://schemas.openxmlformats.org/officeDocument/2006/relationships/image" Target="../media/image220.png"/><Relationship Id="rId19" Type="http://schemas.openxmlformats.org/officeDocument/2006/relationships/customXml" Target="../ink/ink25.xml"/><Relationship Id="rId31" Type="http://schemas.openxmlformats.org/officeDocument/2006/relationships/customXml" Target="../ink/ink31.xml"/><Relationship Id="rId4" Type="http://schemas.microsoft.com/office/2007/relationships/hdphoto" Target="../media/hdphoto4.wdp"/><Relationship Id="rId9" Type="http://schemas.openxmlformats.org/officeDocument/2006/relationships/customXml" Target="../ink/ink20.xml"/><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customXml" Target="../ink/ink29.xml"/><Relationship Id="rId30" Type="http://schemas.openxmlformats.org/officeDocument/2006/relationships/image" Target="../media/image32.png"/><Relationship Id="rId35" Type="http://schemas.openxmlformats.org/officeDocument/2006/relationships/customXml" Target="../ink/ink33.xml"/><Relationship Id="rId8" Type="http://schemas.openxmlformats.org/officeDocument/2006/relationships/image" Target="../media/image21.png"/><Relationship Id="rId3" Type="http://schemas.openxmlformats.org/officeDocument/2006/relationships/image" Target="../media/image2.png"/><Relationship Id="rId12" Type="http://schemas.openxmlformats.org/officeDocument/2006/relationships/image" Target="../media/image23.png"/><Relationship Id="rId17" Type="http://schemas.openxmlformats.org/officeDocument/2006/relationships/customXml" Target="../ink/ink24.xml"/><Relationship Id="rId25" Type="http://schemas.openxmlformats.org/officeDocument/2006/relationships/customXml" Target="../ink/ink28.xml"/><Relationship Id="rId33" Type="http://schemas.openxmlformats.org/officeDocument/2006/relationships/customXml" Target="../ink/ink32.xml"/><Relationship Id="rId38"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tiff"/></Relationships>
</file>

<file path=ppt/slides/_rels/slide1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customXml" Target="../ink/ink2.xml"/><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5.png"/><Relationship Id="rId4" Type="http://schemas.openxmlformats.org/officeDocument/2006/relationships/image" Target="../media/image3.tiff"/><Relationship Id="rId9" Type="http://schemas.openxmlformats.org/officeDocument/2006/relationships/customXml" Target="../ink/ink3.xml"/></Relationships>
</file>

<file path=ppt/slides/_rels/slide20.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2.tiff"/><Relationship Id="rId5" Type="http://schemas.openxmlformats.org/officeDocument/2006/relationships/image" Target="../media/image61.jpeg"/><Relationship Id="rId4" Type="http://schemas.openxmlformats.org/officeDocument/2006/relationships/image" Target="../media/image60.tiff"/></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4.tiff"/></Relationships>
</file>

<file path=ppt/slides/_rels/slide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tiff"/></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tiff"/></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tiff"/><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tiff"/><Relationship Id="rId4" Type="http://schemas.openxmlformats.org/officeDocument/2006/relationships/image" Target="../media/image71.tif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9.xml"/><Relationship Id="rId3" Type="http://schemas.openxmlformats.org/officeDocument/2006/relationships/image" Target="../media/image2.png"/><Relationship Id="rId7" Type="http://schemas.openxmlformats.org/officeDocument/2006/relationships/customXml" Target="../ink/ink6.xml"/><Relationship Id="rId12" Type="http://schemas.openxmlformats.org/officeDocument/2006/relationships/image" Target="../media/image10.png"/><Relationship Id="rId2" Type="http://schemas.openxmlformats.org/officeDocument/2006/relationships/image" Target="../media/image3.tiff"/><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customXml" Target="../ink/ink8.xml"/><Relationship Id="rId5" Type="http://schemas.openxmlformats.org/officeDocument/2006/relationships/customXml" Target="../ink/ink5.xml"/><Relationship Id="rId10" Type="http://schemas.openxmlformats.org/officeDocument/2006/relationships/image" Target="../media/image9.png"/><Relationship Id="rId4" Type="http://schemas.microsoft.com/office/2007/relationships/hdphoto" Target="../media/hdphoto3.wdp"/><Relationship Id="rId9" Type="http://schemas.openxmlformats.org/officeDocument/2006/relationships/customXml" Target="../ink/ink7.xml"/><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tiff"/><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tiff"/><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70.png"/><Relationship Id="rId5" Type="http://schemas.openxmlformats.org/officeDocument/2006/relationships/customXml" Target="../ink/ink38.xml"/><Relationship Id="rId4" Type="http://schemas.openxmlformats.org/officeDocument/2006/relationships/image" Target="../media/image760.pn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customXml" Target="../ink/ink44.xml"/><Relationship Id="rId18" Type="http://schemas.openxmlformats.org/officeDocument/2006/relationships/image" Target="../media/image92.png"/><Relationship Id="rId3" Type="http://schemas.openxmlformats.org/officeDocument/2006/relationships/customXml" Target="../ink/ink39.xml"/><Relationship Id="rId21" Type="http://schemas.openxmlformats.org/officeDocument/2006/relationships/customXml" Target="../ink/ink48.xml"/><Relationship Id="rId7" Type="http://schemas.openxmlformats.org/officeDocument/2006/relationships/customXml" Target="../ink/ink41.xml"/><Relationship Id="rId12" Type="http://schemas.openxmlformats.org/officeDocument/2006/relationships/image" Target="../media/image89.png"/><Relationship Id="rId17" Type="http://schemas.openxmlformats.org/officeDocument/2006/relationships/customXml" Target="../ink/ink46.xml"/><Relationship Id="rId2" Type="http://schemas.openxmlformats.org/officeDocument/2006/relationships/image" Target="../media/image84.jpeg"/><Relationship Id="rId16" Type="http://schemas.openxmlformats.org/officeDocument/2006/relationships/image" Target="../media/image91.png"/><Relationship Id="rId20"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customXml" Target="../ink/ink43.xml"/><Relationship Id="rId5" Type="http://schemas.openxmlformats.org/officeDocument/2006/relationships/customXml" Target="../ink/ink40.xml"/><Relationship Id="rId15" Type="http://schemas.openxmlformats.org/officeDocument/2006/relationships/customXml" Target="../ink/ink45.xml"/><Relationship Id="rId23" Type="http://schemas.openxmlformats.org/officeDocument/2006/relationships/image" Target="../media/image95.png"/><Relationship Id="rId10" Type="http://schemas.openxmlformats.org/officeDocument/2006/relationships/image" Target="../media/image88.png"/><Relationship Id="rId19" Type="http://schemas.openxmlformats.org/officeDocument/2006/relationships/customXml" Target="../ink/ink47.xml"/><Relationship Id="rId4" Type="http://schemas.openxmlformats.org/officeDocument/2006/relationships/image" Target="../media/image85.png"/><Relationship Id="rId9" Type="http://schemas.openxmlformats.org/officeDocument/2006/relationships/customXml" Target="../ink/ink42.xml"/><Relationship Id="rId14" Type="http://schemas.openxmlformats.org/officeDocument/2006/relationships/image" Target="../media/image90.png"/><Relationship Id="rId22" Type="http://schemas.openxmlformats.org/officeDocument/2006/relationships/image" Target="../media/image94.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tiff"/></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0.tiff"/></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0.tiff"/></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hyperlink" Target="https://www.pbs.org/video/appraisal-maria-martinez-pots-ca-1930-ig9r6t/"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customXml" Target="../ink/ink10.xml"/><Relationship Id="rId10" Type="http://schemas.openxmlformats.org/officeDocument/2006/relationships/customXml" Target="../ink/ink11.xml"/><Relationship Id="rId4" Type="http://schemas.microsoft.com/office/2007/relationships/hdphoto" Target="../media/hdphoto4.wdp"/><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SkUGm87DE0k" TargetMode="External"/><Relationship Id="rId3" Type="http://schemas.openxmlformats.org/officeDocument/2006/relationships/image" Target="../media/image19.jpeg"/><Relationship Id="rId7" Type="http://schemas.openxmlformats.org/officeDocument/2006/relationships/hyperlink" Target="https://www.youtube.com/watch?v=1zrTO1KYhQ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youtu.be/7AhX1MhvAG8?t=1m20s" TargetMode="Externa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close up of a coffee cup&#10;&#10;Description automatically generated">
            <a:extLst>
              <a:ext uri="{FF2B5EF4-FFF2-40B4-BE49-F238E27FC236}">
                <a16:creationId xmlns:a16="http://schemas.microsoft.com/office/drawing/2014/main" id="{BB9FC4AF-53CB-CA43-AB09-26FF819E83B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EF4BC5C-AD8C-7C44-A466-868218E7DF47}"/>
              </a:ext>
            </a:extLst>
          </p:cNvPr>
          <p:cNvSpPr>
            <a:spLocks noGrp="1"/>
          </p:cNvSpPr>
          <p:nvPr>
            <p:ph type="ctrTitle"/>
          </p:nvPr>
        </p:nvSpPr>
        <p:spPr>
          <a:xfrm>
            <a:off x="7273160" y="1593056"/>
            <a:ext cx="4918840" cy="3671887"/>
          </a:xfrm>
        </p:spPr>
        <p:txBody>
          <a:bodyPr>
            <a:normAutofit/>
          </a:bodyPr>
          <a:lstStyle/>
          <a:p>
            <a:pPr fontAlgn="base"/>
            <a:r>
              <a:rPr lang="en-US" sz="3600" b="1" dirty="0"/>
              <a:t>Puebloan: Maria Martinez, Black-on-black ceramic vessel</a:t>
            </a:r>
            <a:br>
              <a:rPr lang="en-US" sz="3100" dirty="0"/>
            </a:br>
            <a:endParaRPr lang="en-US" sz="3100" dirty="0"/>
          </a:p>
        </p:txBody>
      </p:sp>
      <p:sp>
        <p:nvSpPr>
          <p:cNvPr id="3" name="Subtitle 2">
            <a:extLst>
              <a:ext uri="{FF2B5EF4-FFF2-40B4-BE49-F238E27FC236}">
                <a16:creationId xmlns:a16="http://schemas.microsoft.com/office/drawing/2014/main" id="{73C41D72-575C-494F-A7C5-BE9C4E449768}"/>
              </a:ext>
            </a:extLst>
          </p:cNvPr>
          <p:cNvSpPr>
            <a:spLocks noGrp="1"/>
          </p:cNvSpPr>
          <p:nvPr>
            <p:ph type="subTitle" idx="1"/>
          </p:nvPr>
        </p:nvSpPr>
        <p:spPr>
          <a:xfrm>
            <a:off x="7782910" y="5242675"/>
            <a:ext cx="4330262" cy="683284"/>
          </a:xfrm>
        </p:spPr>
        <p:txBody>
          <a:bodyPr>
            <a:normAutofit/>
          </a:bodyPr>
          <a:lstStyle/>
          <a:p>
            <a:endParaRPr lang="en-US" sz="200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06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ttp://graphics8.nytimes.com/packages/images/photo/2008/03/04/0312-SANTA/22009479.JPG">
            <a:extLst>
              <a:ext uri="{FF2B5EF4-FFF2-40B4-BE49-F238E27FC236}">
                <a16:creationId xmlns:a16="http://schemas.microsoft.com/office/drawing/2014/main" id="{73CA2C8B-8BA3-0B43-AE5B-0C1A53806DB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1600" y="1181100"/>
            <a:ext cx="4724400" cy="3641156"/>
          </a:xfrm>
          <a:prstGeom prst="rect">
            <a:avLst/>
          </a:prstGeom>
          <a:noFill/>
        </p:spPr>
      </p:pic>
      <p:sp>
        <p:nvSpPr>
          <p:cNvPr id="3" name="TextBox 2">
            <a:extLst>
              <a:ext uri="{FF2B5EF4-FFF2-40B4-BE49-F238E27FC236}">
                <a16:creationId xmlns:a16="http://schemas.microsoft.com/office/drawing/2014/main" id="{60CC0653-2531-1149-9529-64CAFF8617D9}"/>
              </a:ext>
            </a:extLst>
          </p:cNvPr>
          <p:cNvSpPr txBox="1"/>
          <p:nvPr/>
        </p:nvSpPr>
        <p:spPr>
          <a:xfrm>
            <a:off x="6199632" y="1353312"/>
            <a:ext cx="5992368" cy="4401205"/>
          </a:xfrm>
          <a:prstGeom prst="rect">
            <a:avLst/>
          </a:prstGeom>
          <a:noFill/>
        </p:spPr>
        <p:txBody>
          <a:bodyPr wrap="square" rtlCol="0">
            <a:spAutoFit/>
          </a:bodyPr>
          <a:lstStyle/>
          <a:p>
            <a:r>
              <a:rPr lang="en-US" sz="4000" dirty="0"/>
              <a:t>I can slip &amp; score as I continue to add coils</a:t>
            </a:r>
          </a:p>
          <a:p>
            <a:endParaRPr lang="en-US" sz="4000" dirty="0"/>
          </a:p>
          <a:p>
            <a:r>
              <a:rPr lang="en-US" sz="4000" dirty="0"/>
              <a:t>I can intentionally place my coils to build a Maria Martinez inspired vessel that has a curved form.</a:t>
            </a:r>
          </a:p>
        </p:txBody>
      </p:sp>
      <p:sp>
        <p:nvSpPr>
          <p:cNvPr id="4" name="TextBox 3">
            <a:extLst>
              <a:ext uri="{FF2B5EF4-FFF2-40B4-BE49-F238E27FC236}">
                <a16:creationId xmlns:a16="http://schemas.microsoft.com/office/drawing/2014/main" id="{FB9A4BB4-0D9B-9441-9AFC-844AA97565AF}"/>
              </a:ext>
            </a:extLst>
          </p:cNvPr>
          <p:cNvSpPr txBox="1"/>
          <p:nvPr/>
        </p:nvSpPr>
        <p:spPr>
          <a:xfrm>
            <a:off x="3505144" y="295227"/>
            <a:ext cx="5388976" cy="1015663"/>
          </a:xfrm>
          <a:prstGeom prst="rect">
            <a:avLst/>
          </a:prstGeom>
          <a:noFill/>
        </p:spPr>
        <p:txBody>
          <a:bodyPr wrap="none" rtlCol="0">
            <a:spAutoFit/>
          </a:bodyPr>
          <a:lstStyle/>
          <a:p>
            <a:r>
              <a:rPr lang="en-US" sz="6000" b="1" dirty="0">
                <a:solidFill>
                  <a:srgbClr val="FF0000"/>
                </a:solidFill>
                <a:highlight>
                  <a:srgbClr val="FFFF00"/>
                </a:highlight>
              </a:rPr>
              <a:t>Learning Targets</a:t>
            </a:r>
          </a:p>
        </p:txBody>
      </p:sp>
      <p:pic>
        <p:nvPicPr>
          <p:cNvPr id="5" name="Content Placeholder 4">
            <a:extLst>
              <a:ext uri="{FF2B5EF4-FFF2-40B4-BE49-F238E27FC236}">
                <a16:creationId xmlns:a16="http://schemas.microsoft.com/office/drawing/2014/main" id="{39E32A06-A712-1D4B-A59F-623005FB46DE}"/>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62699" y="4138655"/>
            <a:ext cx="3301590" cy="2732065"/>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53935BAF-F2C9-9E48-AC06-9A042C62FDCE}"/>
                  </a:ext>
                </a:extLst>
              </p14:cNvPr>
              <p14:cNvContentPartPr/>
              <p14:nvPr/>
            </p14:nvContentPartPr>
            <p14:xfrm rot="11285236">
              <a:off x="2720584" y="4485041"/>
              <a:ext cx="874118" cy="2039293"/>
            </p14:xfrm>
          </p:contentPart>
        </mc:Choice>
        <mc:Fallback xmlns="">
          <p:pic>
            <p:nvPicPr>
              <p:cNvPr id="6" name="Ink 5">
                <a:extLst>
                  <a:ext uri="{FF2B5EF4-FFF2-40B4-BE49-F238E27FC236}">
                    <a16:creationId xmlns:a16="http://schemas.microsoft.com/office/drawing/2014/main" id="{53935BAF-F2C9-9E48-AC06-9A042C62FDCE}"/>
                  </a:ext>
                </a:extLst>
              </p:cNvPr>
              <p:cNvPicPr/>
              <p:nvPr/>
            </p:nvPicPr>
            <p:blipFill>
              <a:blip r:embed="rId6"/>
              <a:stretch>
                <a:fillRect/>
              </a:stretch>
            </p:blipFill>
            <p:spPr>
              <a:xfrm rot="11285236">
                <a:off x="2684582" y="4449043"/>
                <a:ext cx="945761" cy="2110929"/>
              </a:xfrm>
              <a:prstGeom prst="rect">
                <a:avLst/>
              </a:prstGeom>
            </p:spPr>
          </p:pic>
        </mc:Fallback>
      </mc:AlternateContent>
    </p:spTree>
    <p:extLst>
      <p:ext uri="{BB962C8B-B14F-4D97-AF65-F5344CB8AC3E}">
        <p14:creationId xmlns:p14="http://schemas.microsoft.com/office/powerpoint/2010/main" val="350028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7D2D1-DE01-414E-A882-4B21490D1E48}"/>
              </a:ext>
            </a:extLst>
          </p:cNvPr>
          <p:cNvSpPr>
            <a:spLocks noGrp="1"/>
          </p:cNvSpPr>
          <p:nvPr>
            <p:ph type="title"/>
          </p:nvPr>
        </p:nvSpPr>
        <p:spPr/>
        <p:txBody>
          <a:bodyPr/>
          <a:lstStyle/>
          <a:p>
            <a:pPr marL="742950" indent="-742950">
              <a:buFont typeface="+mj-lt"/>
              <a:buAutoNum type="arabicPeriod" startAt="2"/>
            </a:pPr>
            <a:r>
              <a:rPr lang="en-US" dirty="0"/>
              <a:t>How are these forms different?</a:t>
            </a:r>
          </a:p>
        </p:txBody>
      </p:sp>
      <p:pic>
        <p:nvPicPr>
          <p:cNvPr id="6" name="Content Placeholder 5">
            <a:extLst>
              <a:ext uri="{FF2B5EF4-FFF2-40B4-BE49-F238E27FC236}">
                <a16:creationId xmlns:a16="http://schemas.microsoft.com/office/drawing/2014/main" id="{5BE490AA-F7F7-1C48-ACEA-7F5CEAC7B6E2}"/>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1328738" y="1245125"/>
            <a:ext cx="3843338" cy="4957033"/>
          </a:xfrm>
        </p:spPr>
      </p:pic>
      <p:pic>
        <p:nvPicPr>
          <p:cNvPr id="7" name="Content Placeholder 4">
            <a:extLst>
              <a:ext uri="{FF2B5EF4-FFF2-40B4-BE49-F238E27FC236}">
                <a16:creationId xmlns:a16="http://schemas.microsoft.com/office/drawing/2014/main" id="{724DCFC5-7A3B-DA4D-A2CD-3627CC6076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096000" y="1690688"/>
            <a:ext cx="5181600" cy="4283593"/>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EACF401C-AE83-CD40-8C0C-0EE2D641C793}"/>
                  </a:ext>
                </a:extLst>
              </p14:cNvPr>
              <p14:cNvContentPartPr/>
              <p14:nvPr/>
            </p14:nvContentPartPr>
            <p14:xfrm>
              <a:off x="1490062" y="1931220"/>
              <a:ext cx="447120" cy="3690720"/>
            </p14:xfrm>
          </p:contentPart>
        </mc:Choice>
        <mc:Fallback xmlns="">
          <p:pic>
            <p:nvPicPr>
              <p:cNvPr id="8" name="Ink 7">
                <a:extLst>
                  <a:ext uri="{FF2B5EF4-FFF2-40B4-BE49-F238E27FC236}">
                    <a16:creationId xmlns:a16="http://schemas.microsoft.com/office/drawing/2014/main" id="{EACF401C-AE83-CD40-8C0C-0EE2D641C793}"/>
                  </a:ext>
                </a:extLst>
              </p:cNvPr>
              <p:cNvPicPr/>
              <p:nvPr/>
            </p:nvPicPr>
            <p:blipFill>
              <a:blip r:embed="rId6"/>
              <a:stretch>
                <a:fillRect/>
              </a:stretch>
            </p:blipFill>
            <p:spPr>
              <a:xfrm>
                <a:off x="1454422" y="1895580"/>
                <a:ext cx="518760" cy="3762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6B9AF8E6-DB8F-6D4B-BB75-5CB8AA8806B5}"/>
                  </a:ext>
                </a:extLst>
              </p14:cNvPr>
              <p14:cNvContentPartPr/>
              <p14:nvPr/>
            </p14:nvContentPartPr>
            <p14:xfrm>
              <a:off x="6143782" y="1770660"/>
              <a:ext cx="1369800" cy="3893400"/>
            </p14:xfrm>
          </p:contentPart>
        </mc:Choice>
        <mc:Fallback xmlns="">
          <p:pic>
            <p:nvPicPr>
              <p:cNvPr id="16" name="Ink 15">
                <a:extLst>
                  <a:ext uri="{FF2B5EF4-FFF2-40B4-BE49-F238E27FC236}">
                    <a16:creationId xmlns:a16="http://schemas.microsoft.com/office/drawing/2014/main" id="{6B9AF8E6-DB8F-6D4B-BB75-5CB8AA8806B5}"/>
                  </a:ext>
                </a:extLst>
              </p:cNvPr>
              <p:cNvPicPr/>
              <p:nvPr/>
            </p:nvPicPr>
            <p:blipFill>
              <a:blip r:embed="rId8"/>
              <a:stretch>
                <a:fillRect/>
              </a:stretch>
            </p:blipFill>
            <p:spPr>
              <a:xfrm>
                <a:off x="6108151" y="1735020"/>
                <a:ext cx="1441421" cy="3965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a:extLst>
                  <a:ext uri="{FF2B5EF4-FFF2-40B4-BE49-F238E27FC236}">
                    <a16:creationId xmlns:a16="http://schemas.microsoft.com/office/drawing/2014/main" id="{6088419F-1C18-DC43-A7E6-C5B88703C93E}"/>
                  </a:ext>
                </a:extLst>
              </p14:cNvPr>
              <p14:cNvContentPartPr/>
              <p14:nvPr/>
            </p14:nvContentPartPr>
            <p14:xfrm>
              <a:off x="1915942" y="2347020"/>
              <a:ext cx="2921040" cy="1571760"/>
            </p14:xfrm>
          </p:contentPart>
        </mc:Choice>
        <mc:Fallback xmlns="">
          <p:pic>
            <p:nvPicPr>
              <p:cNvPr id="33" name="Ink 32">
                <a:extLst>
                  <a:ext uri="{FF2B5EF4-FFF2-40B4-BE49-F238E27FC236}">
                    <a16:creationId xmlns:a16="http://schemas.microsoft.com/office/drawing/2014/main" id="{6088419F-1C18-DC43-A7E6-C5B88703C93E}"/>
                  </a:ext>
                </a:extLst>
              </p:cNvPr>
              <p:cNvPicPr/>
              <p:nvPr/>
            </p:nvPicPr>
            <p:blipFill>
              <a:blip r:embed="rId10"/>
              <a:stretch>
                <a:fillRect/>
              </a:stretch>
            </p:blipFill>
            <p:spPr>
              <a:xfrm>
                <a:off x="1879938" y="2311020"/>
                <a:ext cx="2992689" cy="1643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8" name="Ink 67">
                <a:extLst>
                  <a:ext uri="{FF2B5EF4-FFF2-40B4-BE49-F238E27FC236}">
                    <a16:creationId xmlns:a16="http://schemas.microsoft.com/office/drawing/2014/main" id="{1A52A14E-A0C8-4B45-9890-D5159A1E8A22}"/>
                  </a:ext>
                </a:extLst>
              </p14:cNvPr>
              <p14:cNvContentPartPr/>
              <p14:nvPr/>
            </p14:nvContentPartPr>
            <p14:xfrm>
              <a:off x="6729142" y="2106900"/>
              <a:ext cx="3880800" cy="2688480"/>
            </p14:xfrm>
          </p:contentPart>
        </mc:Choice>
        <mc:Fallback xmlns="">
          <p:pic>
            <p:nvPicPr>
              <p:cNvPr id="68" name="Ink 67">
                <a:extLst>
                  <a:ext uri="{FF2B5EF4-FFF2-40B4-BE49-F238E27FC236}">
                    <a16:creationId xmlns:a16="http://schemas.microsoft.com/office/drawing/2014/main" id="{1A52A14E-A0C8-4B45-9890-D5159A1E8A22}"/>
                  </a:ext>
                </a:extLst>
              </p:cNvPr>
              <p:cNvPicPr/>
              <p:nvPr/>
            </p:nvPicPr>
            <p:blipFill>
              <a:blip r:embed="rId12"/>
              <a:stretch>
                <a:fillRect/>
              </a:stretch>
            </p:blipFill>
            <p:spPr>
              <a:xfrm>
                <a:off x="6693145" y="2071260"/>
                <a:ext cx="3952433" cy="2760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5" name="Ink 74">
                <a:extLst>
                  <a:ext uri="{FF2B5EF4-FFF2-40B4-BE49-F238E27FC236}">
                    <a16:creationId xmlns:a16="http://schemas.microsoft.com/office/drawing/2014/main" id="{8416CFEC-0C45-A741-BBE7-32443385D6C4}"/>
                  </a:ext>
                </a:extLst>
              </p14:cNvPr>
              <p14:cNvContentPartPr/>
              <p14:nvPr/>
            </p14:nvContentPartPr>
            <p14:xfrm>
              <a:off x="7855942" y="5169420"/>
              <a:ext cx="1648800" cy="718920"/>
            </p14:xfrm>
          </p:contentPart>
        </mc:Choice>
        <mc:Fallback xmlns="">
          <p:pic>
            <p:nvPicPr>
              <p:cNvPr id="75" name="Ink 74">
                <a:extLst>
                  <a:ext uri="{FF2B5EF4-FFF2-40B4-BE49-F238E27FC236}">
                    <a16:creationId xmlns:a16="http://schemas.microsoft.com/office/drawing/2014/main" id="{8416CFEC-0C45-A741-BBE7-32443385D6C4}"/>
                  </a:ext>
                </a:extLst>
              </p:cNvPr>
              <p:cNvPicPr/>
              <p:nvPr/>
            </p:nvPicPr>
            <p:blipFill>
              <a:blip r:embed="rId14"/>
              <a:stretch>
                <a:fillRect/>
              </a:stretch>
            </p:blipFill>
            <p:spPr>
              <a:xfrm>
                <a:off x="7819942" y="5133420"/>
                <a:ext cx="1720440" cy="790560"/>
              </a:xfrm>
              <a:prstGeom prst="rect">
                <a:avLst/>
              </a:prstGeom>
            </p:spPr>
          </p:pic>
        </mc:Fallback>
      </mc:AlternateContent>
    </p:spTree>
    <p:extLst>
      <p:ext uri="{BB962C8B-B14F-4D97-AF65-F5344CB8AC3E}">
        <p14:creationId xmlns:p14="http://schemas.microsoft.com/office/powerpoint/2010/main" val="57511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blinds(horizontal)">
                                      <p:cBhvr>
                                        <p:cTn id="18" dur="500"/>
                                        <p:tgtEl>
                                          <p:spTgt spid="68"/>
                                        </p:tgtEl>
                                      </p:cBhvr>
                                    </p:animEffect>
                                  </p:childTnLst>
                                </p:cTn>
                              </p:par>
                              <p:par>
                                <p:cTn id="19" presetID="3" presetClass="entr" presetSubtype="1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blinds(horizontal)">
                                      <p:cBhvr>
                                        <p:cTn id="2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42105F4-272D-2945-A4D5-6E2BD9C688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093370" y="233648"/>
            <a:ext cx="8005260" cy="6624352"/>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5C7735A9-5AFA-734B-A6D6-DB66A73272C7}"/>
                  </a:ext>
                </a:extLst>
              </p14:cNvPr>
              <p14:cNvContentPartPr/>
              <p14:nvPr/>
            </p14:nvContentPartPr>
            <p14:xfrm rot="10612494">
              <a:off x="8421018" y="776606"/>
              <a:ext cx="1866362" cy="5304785"/>
            </p14:xfrm>
          </p:contentPart>
        </mc:Choice>
        <mc:Fallback xmlns="">
          <p:pic>
            <p:nvPicPr>
              <p:cNvPr id="3" name="Ink 2">
                <a:extLst>
                  <a:ext uri="{FF2B5EF4-FFF2-40B4-BE49-F238E27FC236}">
                    <a16:creationId xmlns:a16="http://schemas.microsoft.com/office/drawing/2014/main" id="{5C7735A9-5AFA-734B-A6D6-DB66A73272C7}"/>
                  </a:ext>
                </a:extLst>
              </p:cNvPr>
              <p:cNvPicPr/>
              <p:nvPr/>
            </p:nvPicPr>
            <p:blipFill>
              <a:blip r:embed="rId6"/>
              <a:stretch>
                <a:fillRect/>
              </a:stretch>
            </p:blipFill>
            <p:spPr>
              <a:xfrm rot="10612494">
                <a:off x="8385016" y="740605"/>
                <a:ext cx="1938007" cy="537642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DD6609D-4769-0641-B5A7-A325960C98EF}"/>
                  </a:ext>
                </a:extLst>
              </p14:cNvPr>
              <p14:cNvContentPartPr/>
              <p14:nvPr/>
            </p14:nvContentPartPr>
            <p14:xfrm>
              <a:off x="2398176" y="2233584"/>
              <a:ext cx="941760" cy="2161440"/>
            </p14:xfrm>
          </p:contentPart>
        </mc:Choice>
        <mc:Fallback xmlns="">
          <p:pic>
            <p:nvPicPr>
              <p:cNvPr id="7" name="Ink 6">
                <a:extLst>
                  <a:ext uri="{FF2B5EF4-FFF2-40B4-BE49-F238E27FC236}">
                    <a16:creationId xmlns:a16="http://schemas.microsoft.com/office/drawing/2014/main" id="{CDD6609D-4769-0641-B5A7-A325960C98EF}"/>
                  </a:ext>
                </a:extLst>
              </p:cNvPr>
              <p:cNvPicPr/>
              <p:nvPr/>
            </p:nvPicPr>
            <p:blipFill>
              <a:blip r:embed="rId8"/>
              <a:stretch>
                <a:fillRect/>
              </a:stretch>
            </p:blipFill>
            <p:spPr>
              <a:xfrm>
                <a:off x="2389536" y="2224944"/>
                <a:ext cx="959400" cy="2179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330E945A-3E48-A741-91C5-D9D9FA93D149}"/>
                  </a:ext>
                </a:extLst>
              </p14:cNvPr>
              <p14:cNvContentPartPr/>
              <p14:nvPr/>
            </p14:nvContentPartPr>
            <p14:xfrm>
              <a:off x="3141216" y="1412064"/>
              <a:ext cx="843840" cy="1082880"/>
            </p14:xfrm>
          </p:contentPart>
        </mc:Choice>
        <mc:Fallback xmlns="">
          <p:pic>
            <p:nvPicPr>
              <p:cNvPr id="8" name="Ink 7">
                <a:extLst>
                  <a:ext uri="{FF2B5EF4-FFF2-40B4-BE49-F238E27FC236}">
                    <a16:creationId xmlns:a16="http://schemas.microsoft.com/office/drawing/2014/main" id="{330E945A-3E48-A741-91C5-D9D9FA93D149}"/>
                  </a:ext>
                </a:extLst>
              </p:cNvPr>
              <p:cNvPicPr/>
              <p:nvPr/>
            </p:nvPicPr>
            <p:blipFill>
              <a:blip r:embed="rId10"/>
              <a:stretch>
                <a:fillRect/>
              </a:stretch>
            </p:blipFill>
            <p:spPr>
              <a:xfrm>
                <a:off x="3132216" y="1403424"/>
                <a:ext cx="861480" cy="1100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5C21C0E9-17C3-E442-B72E-8F5659654C0F}"/>
                  </a:ext>
                </a:extLst>
              </p14:cNvPr>
              <p14:cNvContentPartPr/>
              <p14:nvPr/>
            </p14:nvContentPartPr>
            <p14:xfrm>
              <a:off x="3908016" y="519264"/>
              <a:ext cx="460080" cy="876960"/>
            </p14:xfrm>
          </p:contentPart>
        </mc:Choice>
        <mc:Fallback xmlns="">
          <p:pic>
            <p:nvPicPr>
              <p:cNvPr id="9" name="Ink 8">
                <a:extLst>
                  <a:ext uri="{FF2B5EF4-FFF2-40B4-BE49-F238E27FC236}">
                    <a16:creationId xmlns:a16="http://schemas.microsoft.com/office/drawing/2014/main" id="{5C21C0E9-17C3-E442-B72E-8F5659654C0F}"/>
                  </a:ext>
                </a:extLst>
              </p:cNvPr>
              <p:cNvPicPr/>
              <p:nvPr/>
            </p:nvPicPr>
            <p:blipFill>
              <a:blip r:embed="rId12"/>
              <a:stretch>
                <a:fillRect/>
              </a:stretch>
            </p:blipFill>
            <p:spPr>
              <a:xfrm>
                <a:off x="3899376" y="510624"/>
                <a:ext cx="477720" cy="894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A37E0326-70A9-0445-9095-55D5C30A0509}"/>
                  </a:ext>
                </a:extLst>
              </p14:cNvPr>
              <p14:cNvContentPartPr/>
              <p14:nvPr/>
            </p14:nvContentPartPr>
            <p14:xfrm>
              <a:off x="3798576" y="937224"/>
              <a:ext cx="199800" cy="360"/>
            </p14:xfrm>
          </p:contentPart>
        </mc:Choice>
        <mc:Fallback xmlns="">
          <p:pic>
            <p:nvPicPr>
              <p:cNvPr id="10" name="Ink 9">
                <a:extLst>
                  <a:ext uri="{FF2B5EF4-FFF2-40B4-BE49-F238E27FC236}">
                    <a16:creationId xmlns:a16="http://schemas.microsoft.com/office/drawing/2014/main" id="{A37E0326-70A9-0445-9095-55D5C30A0509}"/>
                  </a:ext>
                </a:extLst>
              </p:cNvPr>
              <p:cNvPicPr/>
              <p:nvPr/>
            </p:nvPicPr>
            <p:blipFill>
              <a:blip r:embed="rId14"/>
              <a:stretch>
                <a:fillRect/>
              </a:stretch>
            </p:blipFill>
            <p:spPr>
              <a:xfrm>
                <a:off x="3789936" y="928224"/>
                <a:ext cx="217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5F123450-A07F-2948-AD4F-1AA390344A71}"/>
                  </a:ext>
                </a:extLst>
              </p14:cNvPr>
              <p14:cNvContentPartPr/>
              <p14:nvPr/>
            </p14:nvContentPartPr>
            <p14:xfrm>
              <a:off x="3000096" y="1875744"/>
              <a:ext cx="156960" cy="360"/>
            </p14:xfrm>
          </p:contentPart>
        </mc:Choice>
        <mc:Fallback xmlns="">
          <p:pic>
            <p:nvPicPr>
              <p:cNvPr id="11" name="Ink 10">
                <a:extLst>
                  <a:ext uri="{FF2B5EF4-FFF2-40B4-BE49-F238E27FC236}">
                    <a16:creationId xmlns:a16="http://schemas.microsoft.com/office/drawing/2014/main" id="{5F123450-A07F-2948-AD4F-1AA390344A71}"/>
                  </a:ext>
                </a:extLst>
              </p:cNvPr>
              <p:cNvPicPr/>
              <p:nvPr/>
            </p:nvPicPr>
            <p:blipFill>
              <a:blip r:embed="rId16"/>
              <a:stretch>
                <a:fillRect/>
              </a:stretch>
            </p:blipFill>
            <p:spPr>
              <a:xfrm>
                <a:off x="2991096" y="1866744"/>
                <a:ext cx="1746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CF2C98AD-B70E-184A-BA3C-17C362FF32E9}"/>
                  </a:ext>
                </a:extLst>
              </p14:cNvPr>
              <p14:cNvContentPartPr/>
              <p14:nvPr/>
            </p14:nvContentPartPr>
            <p14:xfrm>
              <a:off x="2215656" y="3309984"/>
              <a:ext cx="222120" cy="14400"/>
            </p14:xfrm>
          </p:contentPart>
        </mc:Choice>
        <mc:Fallback xmlns="">
          <p:pic>
            <p:nvPicPr>
              <p:cNvPr id="12" name="Ink 11">
                <a:extLst>
                  <a:ext uri="{FF2B5EF4-FFF2-40B4-BE49-F238E27FC236}">
                    <a16:creationId xmlns:a16="http://schemas.microsoft.com/office/drawing/2014/main" id="{CF2C98AD-B70E-184A-BA3C-17C362FF32E9}"/>
                  </a:ext>
                </a:extLst>
              </p:cNvPr>
              <p:cNvPicPr/>
              <p:nvPr/>
            </p:nvPicPr>
            <p:blipFill>
              <a:blip r:embed="rId18"/>
              <a:stretch>
                <a:fillRect/>
              </a:stretch>
            </p:blipFill>
            <p:spPr>
              <a:xfrm>
                <a:off x="2206656" y="3301344"/>
                <a:ext cx="2397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AB773257-6A3A-C848-894B-147627E1A24A}"/>
                  </a:ext>
                </a:extLst>
              </p14:cNvPr>
              <p14:cNvContentPartPr/>
              <p14:nvPr/>
            </p14:nvContentPartPr>
            <p14:xfrm>
              <a:off x="1154736" y="5234904"/>
              <a:ext cx="202320" cy="270360"/>
            </p14:xfrm>
          </p:contentPart>
        </mc:Choice>
        <mc:Fallback xmlns="">
          <p:pic>
            <p:nvPicPr>
              <p:cNvPr id="17" name="Ink 16">
                <a:extLst>
                  <a:ext uri="{FF2B5EF4-FFF2-40B4-BE49-F238E27FC236}">
                    <a16:creationId xmlns:a16="http://schemas.microsoft.com/office/drawing/2014/main" id="{AB773257-6A3A-C848-894B-147627E1A24A}"/>
                  </a:ext>
                </a:extLst>
              </p:cNvPr>
              <p:cNvPicPr/>
              <p:nvPr/>
            </p:nvPicPr>
            <p:blipFill>
              <a:blip r:embed="rId20"/>
              <a:stretch>
                <a:fillRect/>
              </a:stretch>
            </p:blipFill>
            <p:spPr>
              <a:xfrm>
                <a:off x="1137096" y="5216904"/>
                <a:ext cx="23796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AB55CA6A-0CFC-1548-8432-E202B4B99D7D}"/>
                  </a:ext>
                </a:extLst>
              </p14:cNvPr>
              <p14:cNvContentPartPr/>
              <p14:nvPr/>
            </p14:nvContentPartPr>
            <p14:xfrm>
              <a:off x="1395936" y="5221944"/>
              <a:ext cx="308160" cy="312120"/>
            </p14:xfrm>
          </p:contentPart>
        </mc:Choice>
        <mc:Fallback xmlns="">
          <p:pic>
            <p:nvPicPr>
              <p:cNvPr id="21" name="Ink 20">
                <a:extLst>
                  <a:ext uri="{FF2B5EF4-FFF2-40B4-BE49-F238E27FC236}">
                    <a16:creationId xmlns:a16="http://schemas.microsoft.com/office/drawing/2014/main" id="{AB55CA6A-0CFC-1548-8432-E202B4B99D7D}"/>
                  </a:ext>
                </a:extLst>
              </p:cNvPr>
              <p:cNvPicPr/>
              <p:nvPr/>
            </p:nvPicPr>
            <p:blipFill>
              <a:blip r:embed="rId22"/>
              <a:stretch>
                <a:fillRect/>
              </a:stretch>
            </p:blipFill>
            <p:spPr>
              <a:xfrm>
                <a:off x="1377936" y="5204304"/>
                <a:ext cx="34380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8CA07574-FB03-4B45-92B2-E25C6A98DF07}"/>
                  </a:ext>
                </a:extLst>
              </p14:cNvPr>
              <p14:cNvContentPartPr/>
              <p14:nvPr/>
            </p14:nvContentPartPr>
            <p14:xfrm>
              <a:off x="511776" y="4121784"/>
              <a:ext cx="3934440" cy="2394360"/>
            </p14:xfrm>
          </p:contentPart>
        </mc:Choice>
        <mc:Fallback xmlns="">
          <p:pic>
            <p:nvPicPr>
              <p:cNvPr id="28" name="Ink 27">
                <a:extLst>
                  <a:ext uri="{FF2B5EF4-FFF2-40B4-BE49-F238E27FC236}">
                    <a16:creationId xmlns:a16="http://schemas.microsoft.com/office/drawing/2014/main" id="{8CA07574-FB03-4B45-92B2-E25C6A98DF07}"/>
                  </a:ext>
                </a:extLst>
              </p:cNvPr>
              <p:cNvPicPr/>
              <p:nvPr/>
            </p:nvPicPr>
            <p:blipFill>
              <a:blip r:embed="rId24"/>
              <a:stretch>
                <a:fillRect/>
              </a:stretch>
            </p:blipFill>
            <p:spPr>
              <a:xfrm>
                <a:off x="475776" y="4112784"/>
                <a:ext cx="4006080" cy="2412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Ink 28">
                <a:extLst>
                  <a:ext uri="{FF2B5EF4-FFF2-40B4-BE49-F238E27FC236}">
                    <a16:creationId xmlns:a16="http://schemas.microsoft.com/office/drawing/2014/main" id="{A5A3DAEF-228F-2A45-8A0E-4CB3B39E22CA}"/>
                  </a:ext>
                </a:extLst>
              </p14:cNvPr>
              <p14:cNvContentPartPr/>
              <p14:nvPr/>
            </p14:nvContentPartPr>
            <p14:xfrm>
              <a:off x="2508336" y="2732184"/>
              <a:ext cx="306360" cy="1373040"/>
            </p14:xfrm>
          </p:contentPart>
        </mc:Choice>
        <mc:Fallback xmlns="">
          <p:pic>
            <p:nvPicPr>
              <p:cNvPr id="29" name="Ink 28">
                <a:extLst>
                  <a:ext uri="{FF2B5EF4-FFF2-40B4-BE49-F238E27FC236}">
                    <a16:creationId xmlns:a16="http://schemas.microsoft.com/office/drawing/2014/main" id="{A5A3DAEF-228F-2A45-8A0E-4CB3B39E22CA}"/>
                  </a:ext>
                </a:extLst>
              </p:cNvPr>
              <p:cNvPicPr/>
              <p:nvPr/>
            </p:nvPicPr>
            <p:blipFill>
              <a:blip r:embed="rId26"/>
              <a:stretch>
                <a:fillRect/>
              </a:stretch>
            </p:blipFill>
            <p:spPr>
              <a:xfrm>
                <a:off x="2472696" y="2696184"/>
                <a:ext cx="378000" cy="1444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7CA6463A-719D-6D47-8525-7BC9773782FA}"/>
                  </a:ext>
                </a:extLst>
              </p14:cNvPr>
              <p14:cNvContentPartPr/>
              <p14:nvPr/>
            </p14:nvContentPartPr>
            <p14:xfrm>
              <a:off x="290736" y="2996424"/>
              <a:ext cx="390600" cy="653040"/>
            </p14:xfrm>
          </p:contentPart>
        </mc:Choice>
        <mc:Fallback xmlns="">
          <p:pic>
            <p:nvPicPr>
              <p:cNvPr id="30" name="Ink 29">
                <a:extLst>
                  <a:ext uri="{FF2B5EF4-FFF2-40B4-BE49-F238E27FC236}">
                    <a16:creationId xmlns:a16="http://schemas.microsoft.com/office/drawing/2014/main" id="{7CA6463A-719D-6D47-8525-7BC9773782FA}"/>
                  </a:ext>
                </a:extLst>
              </p:cNvPr>
              <p:cNvPicPr/>
              <p:nvPr/>
            </p:nvPicPr>
            <p:blipFill>
              <a:blip r:embed="rId28"/>
              <a:stretch>
                <a:fillRect/>
              </a:stretch>
            </p:blipFill>
            <p:spPr>
              <a:xfrm>
                <a:off x="254736" y="2960784"/>
                <a:ext cx="462240" cy="724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 name="Ink 40">
                <a:extLst>
                  <a:ext uri="{FF2B5EF4-FFF2-40B4-BE49-F238E27FC236}">
                    <a16:creationId xmlns:a16="http://schemas.microsoft.com/office/drawing/2014/main" id="{C57D8FEA-7033-314A-BA60-7F78341925B1}"/>
                  </a:ext>
                </a:extLst>
              </p14:cNvPr>
              <p14:cNvContentPartPr/>
              <p14:nvPr/>
            </p14:nvContentPartPr>
            <p14:xfrm>
              <a:off x="797976" y="2822904"/>
              <a:ext cx="1149120" cy="827280"/>
            </p14:xfrm>
          </p:contentPart>
        </mc:Choice>
        <mc:Fallback xmlns="">
          <p:pic>
            <p:nvPicPr>
              <p:cNvPr id="41" name="Ink 40">
                <a:extLst>
                  <a:ext uri="{FF2B5EF4-FFF2-40B4-BE49-F238E27FC236}">
                    <a16:creationId xmlns:a16="http://schemas.microsoft.com/office/drawing/2014/main" id="{C57D8FEA-7033-314A-BA60-7F78341925B1}"/>
                  </a:ext>
                </a:extLst>
              </p:cNvPr>
              <p:cNvPicPr/>
              <p:nvPr/>
            </p:nvPicPr>
            <p:blipFill>
              <a:blip r:embed="rId30"/>
              <a:stretch>
                <a:fillRect/>
              </a:stretch>
            </p:blipFill>
            <p:spPr>
              <a:xfrm>
                <a:off x="779976" y="2805264"/>
                <a:ext cx="1184760" cy="8629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2" name="Ink 41">
                <a:extLst>
                  <a:ext uri="{FF2B5EF4-FFF2-40B4-BE49-F238E27FC236}">
                    <a16:creationId xmlns:a16="http://schemas.microsoft.com/office/drawing/2014/main" id="{C38FBB4A-3BA1-3346-85B0-6D76C3ABB641}"/>
                  </a:ext>
                </a:extLst>
              </p14:cNvPr>
              <p14:cNvContentPartPr/>
              <p14:nvPr/>
            </p14:nvContentPartPr>
            <p14:xfrm>
              <a:off x="3293136" y="1685664"/>
              <a:ext cx="603360" cy="451440"/>
            </p14:xfrm>
          </p:contentPart>
        </mc:Choice>
        <mc:Fallback xmlns="">
          <p:pic>
            <p:nvPicPr>
              <p:cNvPr id="42" name="Ink 41">
                <a:extLst>
                  <a:ext uri="{FF2B5EF4-FFF2-40B4-BE49-F238E27FC236}">
                    <a16:creationId xmlns:a16="http://schemas.microsoft.com/office/drawing/2014/main" id="{C38FBB4A-3BA1-3346-85B0-6D76C3ABB641}"/>
                  </a:ext>
                </a:extLst>
              </p:cNvPr>
              <p:cNvPicPr/>
              <p:nvPr/>
            </p:nvPicPr>
            <p:blipFill>
              <a:blip r:embed="rId32"/>
              <a:stretch>
                <a:fillRect/>
              </a:stretch>
            </p:blipFill>
            <p:spPr>
              <a:xfrm>
                <a:off x="3257496" y="1649664"/>
                <a:ext cx="675000" cy="523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3" name="Ink 42">
                <a:extLst>
                  <a:ext uri="{FF2B5EF4-FFF2-40B4-BE49-F238E27FC236}">
                    <a16:creationId xmlns:a16="http://schemas.microsoft.com/office/drawing/2014/main" id="{1A8760B3-5A60-C64F-A605-41DB6167504C}"/>
                  </a:ext>
                </a:extLst>
              </p14:cNvPr>
              <p14:cNvContentPartPr/>
              <p14:nvPr/>
            </p14:nvContentPartPr>
            <p14:xfrm>
              <a:off x="423576" y="1612584"/>
              <a:ext cx="390600" cy="615240"/>
            </p14:xfrm>
          </p:contentPart>
        </mc:Choice>
        <mc:Fallback xmlns="">
          <p:pic>
            <p:nvPicPr>
              <p:cNvPr id="43" name="Ink 42">
                <a:extLst>
                  <a:ext uri="{FF2B5EF4-FFF2-40B4-BE49-F238E27FC236}">
                    <a16:creationId xmlns:a16="http://schemas.microsoft.com/office/drawing/2014/main" id="{1A8760B3-5A60-C64F-A605-41DB6167504C}"/>
                  </a:ext>
                </a:extLst>
              </p:cNvPr>
              <p:cNvPicPr/>
              <p:nvPr/>
            </p:nvPicPr>
            <p:blipFill>
              <a:blip r:embed="rId34"/>
              <a:stretch>
                <a:fillRect/>
              </a:stretch>
            </p:blipFill>
            <p:spPr>
              <a:xfrm>
                <a:off x="387576" y="1576944"/>
                <a:ext cx="462240" cy="686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4" name="Ink 53">
                <a:extLst>
                  <a:ext uri="{FF2B5EF4-FFF2-40B4-BE49-F238E27FC236}">
                    <a16:creationId xmlns:a16="http://schemas.microsoft.com/office/drawing/2014/main" id="{BDDE67BA-BEC7-6C44-A738-135B4FE37255}"/>
                  </a:ext>
                </a:extLst>
              </p14:cNvPr>
              <p14:cNvContentPartPr/>
              <p14:nvPr/>
            </p14:nvContentPartPr>
            <p14:xfrm>
              <a:off x="889416" y="1452024"/>
              <a:ext cx="1483920" cy="721800"/>
            </p14:xfrm>
          </p:contentPart>
        </mc:Choice>
        <mc:Fallback xmlns="">
          <p:pic>
            <p:nvPicPr>
              <p:cNvPr id="54" name="Ink 53">
                <a:extLst>
                  <a:ext uri="{FF2B5EF4-FFF2-40B4-BE49-F238E27FC236}">
                    <a16:creationId xmlns:a16="http://schemas.microsoft.com/office/drawing/2014/main" id="{BDDE67BA-BEC7-6C44-A738-135B4FE37255}"/>
                  </a:ext>
                </a:extLst>
              </p:cNvPr>
              <p:cNvPicPr/>
              <p:nvPr/>
            </p:nvPicPr>
            <p:blipFill>
              <a:blip r:embed="rId36"/>
              <a:stretch>
                <a:fillRect/>
              </a:stretch>
            </p:blipFill>
            <p:spPr>
              <a:xfrm>
                <a:off x="871776" y="1434384"/>
                <a:ext cx="1519560" cy="7574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7" name="Ink 56">
                <a:extLst>
                  <a:ext uri="{FF2B5EF4-FFF2-40B4-BE49-F238E27FC236}">
                    <a16:creationId xmlns:a16="http://schemas.microsoft.com/office/drawing/2014/main" id="{789712E2-236C-F84D-9135-67DD35B85714}"/>
                  </a:ext>
                </a:extLst>
              </p14:cNvPr>
              <p14:cNvContentPartPr/>
              <p14:nvPr/>
            </p14:nvContentPartPr>
            <p14:xfrm>
              <a:off x="4095936" y="693504"/>
              <a:ext cx="201240" cy="510120"/>
            </p14:xfrm>
          </p:contentPart>
        </mc:Choice>
        <mc:Fallback xmlns="">
          <p:pic>
            <p:nvPicPr>
              <p:cNvPr id="57" name="Ink 56">
                <a:extLst>
                  <a:ext uri="{FF2B5EF4-FFF2-40B4-BE49-F238E27FC236}">
                    <a16:creationId xmlns:a16="http://schemas.microsoft.com/office/drawing/2014/main" id="{789712E2-236C-F84D-9135-67DD35B85714}"/>
                  </a:ext>
                </a:extLst>
              </p:cNvPr>
              <p:cNvPicPr/>
              <p:nvPr/>
            </p:nvPicPr>
            <p:blipFill>
              <a:blip r:embed="rId38"/>
              <a:stretch>
                <a:fillRect/>
              </a:stretch>
            </p:blipFill>
            <p:spPr>
              <a:xfrm>
                <a:off x="4077936" y="675864"/>
                <a:ext cx="236880" cy="5457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8" name="Ink 57">
                <a:extLst>
                  <a:ext uri="{FF2B5EF4-FFF2-40B4-BE49-F238E27FC236}">
                    <a16:creationId xmlns:a16="http://schemas.microsoft.com/office/drawing/2014/main" id="{B30A870B-1FD0-3D4D-B243-10CE77AD236A}"/>
                  </a:ext>
                </a:extLst>
              </p14:cNvPr>
              <p14:cNvContentPartPr/>
              <p14:nvPr/>
            </p14:nvContentPartPr>
            <p14:xfrm>
              <a:off x="1669896" y="595584"/>
              <a:ext cx="424800" cy="675720"/>
            </p14:xfrm>
          </p:contentPart>
        </mc:Choice>
        <mc:Fallback xmlns="">
          <p:pic>
            <p:nvPicPr>
              <p:cNvPr id="58" name="Ink 57">
                <a:extLst>
                  <a:ext uri="{FF2B5EF4-FFF2-40B4-BE49-F238E27FC236}">
                    <a16:creationId xmlns:a16="http://schemas.microsoft.com/office/drawing/2014/main" id="{B30A870B-1FD0-3D4D-B243-10CE77AD236A}"/>
                  </a:ext>
                </a:extLst>
              </p:cNvPr>
              <p:cNvPicPr/>
              <p:nvPr/>
            </p:nvPicPr>
            <p:blipFill>
              <a:blip r:embed="rId40"/>
              <a:stretch>
                <a:fillRect/>
              </a:stretch>
            </p:blipFill>
            <p:spPr>
              <a:xfrm>
                <a:off x="1652256" y="577944"/>
                <a:ext cx="460440" cy="7113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1" name="Ink 60">
                <a:extLst>
                  <a:ext uri="{FF2B5EF4-FFF2-40B4-BE49-F238E27FC236}">
                    <a16:creationId xmlns:a16="http://schemas.microsoft.com/office/drawing/2014/main" id="{2D5D997B-49B8-0740-93AC-34252310E488}"/>
                  </a:ext>
                </a:extLst>
              </p14:cNvPr>
              <p14:cNvContentPartPr/>
              <p14:nvPr/>
            </p14:nvContentPartPr>
            <p14:xfrm>
              <a:off x="2348856" y="433944"/>
              <a:ext cx="1113480" cy="740520"/>
            </p14:xfrm>
          </p:contentPart>
        </mc:Choice>
        <mc:Fallback xmlns="">
          <p:pic>
            <p:nvPicPr>
              <p:cNvPr id="61" name="Ink 60">
                <a:extLst>
                  <a:ext uri="{FF2B5EF4-FFF2-40B4-BE49-F238E27FC236}">
                    <a16:creationId xmlns:a16="http://schemas.microsoft.com/office/drawing/2014/main" id="{2D5D997B-49B8-0740-93AC-34252310E488}"/>
                  </a:ext>
                </a:extLst>
              </p:cNvPr>
              <p:cNvPicPr/>
              <p:nvPr/>
            </p:nvPicPr>
            <p:blipFill>
              <a:blip r:embed="rId42"/>
              <a:stretch>
                <a:fillRect/>
              </a:stretch>
            </p:blipFill>
            <p:spPr>
              <a:xfrm>
                <a:off x="2331216" y="415944"/>
                <a:ext cx="1149120" cy="776160"/>
              </a:xfrm>
              <a:prstGeom prst="rect">
                <a:avLst/>
              </a:prstGeom>
            </p:spPr>
          </p:pic>
        </mc:Fallback>
      </mc:AlternateContent>
    </p:spTree>
    <p:extLst>
      <p:ext uri="{BB962C8B-B14F-4D97-AF65-F5344CB8AC3E}">
        <p14:creationId xmlns:p14="http://schemas.microsoft.com/office/powerpoint/2010/main" val="38530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close up of a coffee cup&#10;&#10;Description automatically generated">
            <a:extLst>
              <a:ext uri="{FF2B5EF4-FFF2-40B4-BE49-F238E27FC236}">
                <a16:creationId xmlns:a16="http://schemas.microsoft.com/office/drawing/2014/main" id="{036D6373-CC76-CE4F-9633-20E625F357AD}"/>
              </a:ext>
            </a:extLst>
          </p:cNvPr>
          <p:cNvPicPr>
            <a:picLocks noChangeAspect="1"/>
          </p:cNvPicPr>
          <p:nvPr/>
        </p:nvPicPr>
        <p:blipFill rotWithShape="1">
          <a:blip r:embed="rId2" cstate="email">
            <a:alphaModFix/>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r="-2" b="24103"/>
          <a:stretch/>
        </p:blipFill>
        <p:spPr>
          <a:xfrm>
            <a:off x="6083786" y="-168316"/>
            <a:ext cx="6261330" cy="3932313"/>
          </a:xfrm>
          <a:prstGeom prst="rect">
            <a:avLst/>
          </a:prstGeom>
          <a:effectLst>
            <a:softEdge rad="533400"/>
          </a:effectLst>
        </p:spPr>
      </p:pic>
      <p:pic>
        <p:nvPicPr>
          <p:cNvPr id="6" name="Picture 5" descr="A picture containing person, holding, hand, indoor&#10;&#10;Description automatically generated">
            <a:extLst>
              <a:ext uri="{FF2B5EF4-FFF2-40B4-BE49-F238E27FC236}">
                <a16:creationId xmlns:a16="http://schemas.microsoft.com/office/drawing/2014/main" id="{E859EFC0-F432-6247-9F32-72D2C856F4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b="-1"/>
          <a:stretch/>
        </p:blipFill>
        <p:spPr>
          <a:xfrm>
            <a:off x="6089904" y="2487166"/>
            <a:ext cx="6263640" cy="4215384"/>
          </a:xfrm>
          <a:prstGeom prst="rect">
            <a:avLst/>
          </a:prstGeom>
          <a:effectLst>
            <a:softEdge rad="533400"/>
          </a:effectLst>
        </p:spPr>
      </p:pic>
      <p:pic>
        <p:nvPicPr>
          <p:cNvPr id="11" name="Picture 10">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1C4DA2A-62CD-834C-B499-7D07B17C26F9}"/>
              </a:ext>
            </a:extLst>
          </p:cNvPr>
          <p:cNvSpPr txBox="1"/>
          <p:nvPr/>
        </p:nvSpPr>
        <p:spPr>
          <a:xfrm>
            <a:off x="804998" y="798445"/>
            <a:ext cx="4803636" cy="131166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kern="1200" dirty="0">
                <a:solidFill>
                  <a:srgbClr val="000000"/>
                </a:solidFill>
                <a:latin typeface="+mj-lt"/>
                <a:ea typeface="+mj-ea"/>
                <a:cs typeface="+mj-cs"/>
              </a:rPr>
              <a:t>How do you get </a:t>
            </a:r>
            <a:r>
              <a:rPr lang="en-US" sz="4000" dirty="0">
                <a:solidFill>
                  <a:srgbClr val="000000"/>
                </a:solidFill>
                <a:latin typeface="+mj-lt"/>
                <a:ea typeface="+mj-ea"/>
                <a:cs typeface="+mj-cs"/>
              </a:rPr>
              <a:t>your vessel</a:t>
            </a:r>
            <a:r>
              <a:rPr lang="en-US" sz="4000" kern="1200" dirty="0">
                <a:solidFill>
                  <a:srgbClr val="000000"/>
                </a:solidFill>
                <a:latin typeface="+mj-lt"/>
                <a:ea typeface="+mj-ea"/>
                <a:cs typeface="+mj-cs"/>
              </a:rPr>
              <a:t> to be shiny and smooth??</a:t>
            </a:r>
          </a:p>
        </p:txBody>
      </p:sp>
      <p:sp>
        <p:nvSpPr>
          <p:cNvPr id="4" name="TextBox 3">
            <a:extLst>
              <a:ext uri="{FF2B5EF4-FFF2-40B4-BE49-F238E27FC236}">
                <a16:creationId xmlns:a16="http://schemas.microsoft.com/office/drawing/2014/main" id="{21370BCC-4D20-164D-9A02-0E9E0FC35178}"/>
              </a:ext>
            </a:extLst>
          </p:cNvPr>
          <p:cNvSpPr txBox="1"/>
          <p:nvPr/>
        </p:nvSpPr>
        <p:spPr>
          <a:xfrm>
            <a:off x="371475" y="2188259"/>
            <a:ext cx="7068637" cy="3788830"/>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4400" b="1" u="sng" dirty="0">
                <a:solidFill>
                  <a:srgbClr val="000000"/>
                </a:solidFill>
              </a:rPr>
              <a:t>Burnish the surface</a:t>
            </a:r>
          </a:p>
          <a:p>
            <a:pPr indent="-228600">
              <a:lnSpc>
                <a:spcPct val="90000"/>
              </a:lnSpc>
              <a:spcAft>
                <a:spcPts val="600"/>
              </a:spcAft>
              <a:buFont typeface="Arial" panose="020B0604020202020204" pitchFamily="34" charset="0"/>
              <a:buChar char="•"/>
            </a:pPr>
            <a:r>
              <a:rPr lang="en-US" sz="4400" dirty="0">
                <a:solidFill>
                  <a:srgbClr val="000000"/>
                </a:solidFill>
              </a:rPr>
              <a:t>What does BURNISH mean?</a:t>
            </a:r>
          </a:p>
          <a:p>
            <a:pPr indent="-228600">
              <a:lnSpc>
                <a:spcPct val="90000"/>
              </a:lnSpc>
              <a:spcAft>
                <a:spcPts val="600"/>
              </a:spcAft>
              <a:buFont typeface="Arial" panose="020B0604020202020204" pitchFamily="34" charset="0"/>
              <a:buChar char="•"/>
            </a:pPr>
            <a:r>
              <a:rPr lang="en-US" sz="4400" b="1" u="sng" dirty="0">
                <a:solidFill>
                  <a:srgbClr val="000000"/>
                </a:solidFill>
              </a:rPr>
              <a:t>Burnish= polish by rubbing</a:t>
            </a:r>
            <a:r>
              <a:rPr lang="en-US" sz="4400" dirty="0">
                <a:solidFill>
                  <a:srgbClr val="000000"/>
                </a:solidFill>
              </a:rPr>
              <a:t>.</a:t>
            </a:r>
            <a:endParaRPr lang="en-US" sz="4400" b="1" u="sng" dirty="0">
              <a:solidFill>
                <a:srgbClr val="000000"/>
              </a:solidFill>
            </a:endParaRPr>
          </a:p>
        </p:txBody>
      </p:sp>
    </p:spTree>
    <p:extLst>
      <p:ext uri="{BB962C8B-B14F-4D97-AF65-F5344CB8AC3E}">
        <p14:creationId xmlns:p14="http://schemas.microsoft.com/office/powerpoint/2010/main" val="67945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45D50D-D135-374B-85D8-5532171679F9}"/>
              </a:ext>
            </a:extLst>
          </p:cNvPr>
          <p:cNvPicPr>
            <a:picLocks noChangeAspect="1"/>
          </p:cNvPicPr>
          <p:nvPr/>
        </p:nvPicPr>
        <p:blipFill>
          <a:blip r:embed="rId3"/>
          <a:stretch>
            <a:fillRect/>
          </a:stretch>
        </p:blipFill>
        <p:spPr>
          <a:xfrm>
            <a:off x="-621792" y="180818"/>
            <a:ext cx="13924788" cy="7244109"/>
          </a:xfrm>
          <a:prstGeom prst="rect">
            <a:avLst/>
          </a:prstGeom>
        </p:spPr>
      </p:pic>
      <p:sp>
        <p:nvSpPr>
          <p:cNvPr id="3" name="Rectangle 2">
            <a:extLst>
              <a:ext uri="{FF2B5EF4-FFF2-40B4-BE49-F238E27FC236}">
                <a16:creationId xmlns:a16="http://schemas.microsoft.com/office/drawing/2014/main" id="{74F46C70-65EF-2046-93CE-E525F786098F}"/>
              </a:ext>
            </a:extLst>
          </p:cNvPr>
          <p:cNvSpPr/>
          <p:nvPr/>
        </p:nvSpPr>
        <p:spPr>
          <a:xfrm>
            <a:off x="335263" y="1159502"/>
            <a:ext cx="5147628" cy="1938992"/>
          </a:xfrm>
          <a:prstGeom prst="rect">
            <a:avLst/>
          </a:prstGeom>
        </p:spPr>
        <p:txBody>
          <a:bodyPr wrap="none">
            <a:spAutoFit/>
          </a:bodyPr>
          <a:lstStyle/>
          <a:p>
            <a:endParaRPr lang="en-US" sz="4000" u="sng" dirty="0">
              <a:solidFill>
                <a:srgbClr val="FF0000"/>
              </a:solidFill>
              <a:highlight>
                <a:srgbClr val="FFFF00"/>
              </a:highlight>
            </a:endParaRPr>
          </a:p>
          <a:p>
            <a:pPr marL="571500" indent="-571500">
              <a:buFont typeface="Arial" panose="020B0604020202020204" pitchFamily="34" charset="0"/>
              <a:buChar char="•"/>
            </a:pPr>
            <a:r>
              <a:rPr lang="en-US" sz="4000" dirty="0">
                <a:solidFill>
                  <a:srgbClr val="FF0000"/>
                </a:solidFill>
                <a:highlight>
                  <a:srgbClr val="FFFF00"/>
                </a:highlight>
              </a:rPr>
              <a:t>two bands of designs</a:t>
            </a:r>
          </a:p>
          <a:p>
            <a:pPr marL="571500" indent="-571500">
              <a:buFont typeface="Arial" panose="020B0604020202020204" pitchFamily="34" charset="0"/>
              <a:buChar char="•"/>
            </a:pPr>
            <a:r>
              <a:rPr lang="en-US" sz="4000" dirty="0">
                <a:solidFill>
                  <a:srgbClr val="FF0000"/>
                </a:solidFill>
                <a:highlight>
                  <a:srgbClr val="FFFF00"/>
                </a:highlight>
              </a:rPr>
              <a:t>Designs are abstract</a:t>
            </a:r>
          </a:p>
        </p:txBody>
      </p:sp>
      <p:pic>
        <p:nvPicPr>
          <p:cNvPr id="4" name="Picture 1" descr="C:\Users\Marsha\Dropbox\Summer Institute &amp; Workshops\New APAH\APAH 250 Images\166 - Black-on-black ceramic vessel.jpg">
            <a:extLst>
              <a:ext uri="{FF2B5EF4-FFF2-40B4-BE49-F238E27FC236}">
                <a16:creationId xmlns:a16="http://schemas.microsoft.com/office/drawing/2014/main" id="{45ACF04D-6F08-E844-ABA4-F5B359DE720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3383" y="1344168"/>
            <a:ext cx="4013354" cy="4169664"/>
          </a:xfrm>
          <a:prstGeom prst="rect">
            <a:avLst/>
          </a:prstGeom>
          <a:noFill/>
        </p:spPr>
      </p:pic>
    </p:spTree>
    <p:extLst>
      <p:ext uri="{BB962C8B-B14F-4D97-AF65-F5344CB8AC3E}">
        <p14:creationId xmlns:p14="http://schemas.microsoft.com/office/powerpoint/2010/main" val="398389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8A157-536A-B146-AEE2-D5DA05D5C1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8883748" cy="4977962"/>
          </a:xfrm>
          <a:prstGeom prst="rect">
            <a:avLst/>
          </a:prstGeom>
        </p:spPr>
      </p:pic>
      <p:pic>
        <p:nvPicPr>
          <p:cNvPr id="5" name="Picture 4">
            <a:extLst>
              <a:ext uri="{FF2B5EF4-FFF2-40B4-BE49-F238E27FC236}">
                <a16:creationId xmlns:a16="http://schemas.microsoft.com/office/drawing/2014/main" id="{DBB5FF22-2296-9A44-8486-F45BB062F4D7}"/>
              </a:ext>
            </a:extLst>
          </p:cNvPr>
          <p:cNvPicPr>
            <a:picLocks noChangeAspect="1"/>
          </p:cNvPicPr>
          <p:nvPr/>
        </p:nvPicPr>
        <p:blipFill>
          <a:blip r:embed="rId4"/>
          <a:stretch>
            <a:fillRect/>
          </a:stretch>
        </p:blipFill>
        <p:spPr>
          <a:xfrm>
            <a:off x="5626100" y="1866900"/>
            <a:ext cx="6565900" cy="4991100"/>
          </a:xfrm>
          <a:prstGeom prst="rect">
            <a:avLst/>
          </a:prstGeom>
        </p:spPr>
      </p:pic>
      <p:sp>
        <p:nvSpPr>
          <p:cNvPr id="2" name="TextBox 1">
            <a:extLst>
              <a:ext uri="{FF2B5EF4-FFF2-40B4-BE49-F238E27FC236}">
                <a16:creationId xmlns:a16="http://schemas.microsoft.com/office/drawing/2014/main" id="{3A49B5F5-AD72-C842-87A5-739DB2A04445}"/>
              </a:ext>
            </a:extLst>
          </p:cNvPr>
          <p:cNvSpPr txBox="1"/>
          <p:nvPr/>
        </p:nvSpPr>
        <p:spPr>
          <a:xfrm>
            <a:off x="164592" y="4791456"/>
            <a:ext cx="4952061" cy="1754326"/>
          </a:xfrm>
          <a:prstGeom prst="rect">
            <a:avLst/>
          </a:prstGeom>
          <a:noFill/>
        </p:spPr>
        <p:txBody>
          <a:bodyPr wrap="none" rtlCol="0">
            <a:spAutoFit/>
          </a:bodyPr>
          <a:lstStyle/>
          <a:p>
            <a:r>
              <a:rPr lang="en-US" sz="3600" u="sng" dirty="0">
                <a:solidFill>
                  <a:srgbClr val="FF0000"/>
                </a:solidFill>
                <a:highlight>
                  <a:srgbClr val="FFFF00"/>
                </a:highlight>
              </a:rPr>
              <a:t>Bandelier </a:t>
            </a:r>
          </a:p>
          <a:p>
            <a:r>
              <a:rPr lang="en-US" sz="3600" dirty="0">
                <a:solidFill>
                  <a:srgbClr val="FF0000"/>
                </a:solidFill>
                <a:highlight>
                  <a:srgbClr val="FFFF00"/>
                </a:highlight>
              </a:rPr>
              <a:t>-Ancestral Pueblo Culture</a:t>
            </a:r>
          </a:p>
          <a:p>
            <a:r>
              <a:rPr lang="en-US" sz="3600" dirty="0">
                <a:solidFill>
                  <a:srgbClr val="FF0000"/>
                </a:solidFill>
                <a:highlight>
                  <a:srgbClr val="FFFF00"/>
                </a:highlight>
              </a:rPr>
              <a:t>-1100-1500 CE</a:t>
            </a:r>
          </a:p>
        </p:txBody>
      </p:sp>
    </p:spTree>
    <p:extLst>
      <p:ext uri="{BB962C8B-B14F-4D97-AF65-F5344CB8AC3E}">
        <p14:creationId xmlns:p14="http://schemas.microsoft.com/office/powerpoint/2010/main" val="18670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arsha\Dropbox\Summer Institute &amp; Workshops\New APAH\APAH 250 Images\166 - Black-on-black ceramic vesse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600911" cy="6858000"/>
          </a:xfrm>
          <a:prstGeom prst="rect">
            <a:avLst/>
          </a:prstGeom>
          <a:noFill/>
        </p:spPr>
      </p:pic>
      <p:pic>
        <p:nvPicPr>
          <p:cNvPr id="5" name="Picture 4">
            <a:extLst>
              <a:ext uri="{FF2B5EF4-FFF2-40B4-BE49-F238E27FC236}">
                <a16:creationId xmlns:a16="http://schemas.microsoft.com/office/drawing/2014/main" id="{BF74F635-A29F-E847-978A-C1812D8F3E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5885" y="0"/>
            <a:ext cx="3938393" cy="3111331"/>
          </a:xfrm>
          <a:prstGeom prst="rect">
            <a:avLst/>
          </a:prstGeom>
        </p:spPr>
      </p:pic>
      <p:pic>
        <p:nvPicPr>
          <p:cNvPr id="6" name="Picture 5">
            <a:extLst>
              <a:ext uri="{FF2B5EF4-FFF2-40B4-BE49-F238E27FC236}">
                <a16:creationId xmlns:a16="http://schemas.microsoft.com/office/drawing/2014/main" id="{C3D3C15A-B57F-DC47-8BE8-88898B7F71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2025" y="2903818"/>
            <a:ext cx="4726114" cy="3954182"/>
          </a:xfrm>
          <a:prstGeom prst="rect">
            <a:avLst/>
          </a:prstGeom>
        </p:spPr>
      </p:pic>
      <p:sp>
        <p:nvSpPr>
          <p:cNvPr id="3" name="Rectangle 2">
            <a:extLst>
              <a:ext uri="{FF2B5EF4-FFF2-40B4-BE49-F238E27FC236}">
                <a16:creationId xmlns:a16="http://schemas.microsoft.com/office/drawing/2014/main" id="{DC36DEBF-6877-5E47-837C-CFC6F9856055}"/>
              </a:ext>
            </a:extLst>
          </p:cNvPr>
          <p:cNvSpPr/>
          <p:nvPr/>
        </p:nvSpPr>
        <p:spPr>
          <a:xfrm>
            <a:off x="393861" y="4421859"/>
            <a:ext cx="12192000" cy="2246769"/>
          </a:xfrm>
          <a:prstGeom prst="rect">
            <a:avLst/>
          </a:prstGeom>
        </p:spPr>
        <p:txBody>
          <a:bodyPr wrap="square">
            <a:spAutoFit/>
          </a:bodyPr>
          <a:lstStyle/>
          <a:p>
            <a:pPr marL="228600" indent="-228600">
              <a:buFont typeface="+mj-lt"/>
              <a:buAutoNum type="arabicPeriod"/>
            </a:pPr>
            <a:r>
              <a:rPr lang="en-US" sz="2800" dirty="0">
                <a:solidFill>
                  <a:srgbClr val="FF0000"/>
                </a:solidFill>
                <a:highlight>
                  <a:srgbClr val="FFFF00"/>
                </a:highlight>
              </a:rPr>
              <a:t>Design needs to have two bands that wrap around whole vessel</a:t>
            </a:r>
          </a:p>
          <a:p>
            <a:pPr marL="228600" indent="-228600">
              <a:buFont typeface="+mj-lt"/>
              <a:buAutoNum type="arabicPeriod"/>
            </a:pPr>
            <a:endParaRPr lang="en-US" sz="2800" dirty="0">
              <a:solidFill>
                <a:srgbClr val="FF0000"/>
              </a:solidFill>
              <a:highlight>
                <a:srgbClr val="FFFF00"/>
              </a:highlight>
            </a:endParaRPr>
          </a:p>
          <a:p>
            <a:pPr marL="228600" indent="-228600">
              <a:buFont typeface="+mj-lt"/>
              <a:buAutoNum type="arabicPeriod"/>
            </a:pPr>
            <a:r>
              <a:rPr lang="en-US" sz="2800" dirty="0">
                <a:solidFill>
                  <a:srgbClr val="FF0000"/>
                </a:solidFill>
                <a:highlight>
                  <a:srgbClr val="FFFF00"/>
                </a:highlight>
              </a:rPr>
              <a:t>Shapes need to reoccur (happen more than once)- creating a pattern</a:t>
            </a:r>
          </a:p>
          <a:p>
            <a:pPr marL="228600" indent="-228600">
              <a:buFont typeface="+mj-lt"/>
              <a:buAutoNum type="arabicPeriod"/>
            </a:pPr>
            <a:endParaRPr lang="en-US" sz="2800" dirty="0">
              <a:solidFill>
                <a:srgbClr val="FF0000"/>
              </a:solidFill>
              <a:highlight>
                <a:srgbClr val="FFFF00"/>
              </a:highlight>
            </a:endParaRPr>
          </a:p>
          <a:p>
            <a:pPr marL="228600" indent="-228600">
              <a:buFont typeface="+mj-lt"/>
              <a:buAutoNum type="arabicPeriod"/>
            </a:pPr>
            <a:r>
              <a:rPr lang="en-US" sz="2800" dirty="0">
                <a:solidFill>
                  <a:srgbClr val="FF0000"/>
                </a:solidFill>
                <a:highlight>
                  <a:srgbClr val="FFFF00"/>
                </a:highlight>
              </a:rPr>
              <a:t>Shapes are non-objective/ non-identifiable objects</a:t>
            </a:r>
          </a:p>
        </p:txBody>
      </p:sp>
    </p:spTree>
    <p:extLst>
      <p:ext uri="{BB962C8B-B14F-4D97-AF65-F5344CB8AC3E}">
        <p14:creationId xmlns:p14="http://schemas.microsoft.com/office/powerpoint/2010/main" val="1050097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3B2AD-90E8-5549-B84D-EB6F893ADD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608"/>
            <a:ext cx="5257026" cy="6775165"/>
          </a:xfrm>
          <a:prstGeom prst="rect">
            <a:avLst/>
          </a:prstGeom>
        </p:spPr>
      </p:pic>
      <p:pic>
        <p:nvPicPr>
          <p:cNvPr id="3" name="Picture 2">
            <a:extLst>
              <a:ext uri="{FF2B5EF4-FFF2-40B4-BE49-F238E27FC236}">
                <a16:creationId xmlns:a16="http://schemas.microsoft.com/office/drawing/2014/main" id="{2BF18999-1DB7-DE4D-9527-F2CB0A77E196}"/>
              </a:ext>
            </a:extLst>
          </p:cNvPr>
          <p:cNvPicPr>
            <a:picLocks noChangeAspect="1"/>
          </p:cNvPicPr>
          <p:nvPr/>
        </p:nvPicPr>
        <p:blipFill>
          <a:blip r:embed="rId4"/>
          <a:stretch>
            <a:fillRect/>
          </a:stretch>
        </p:blipFill>
        <p:spPr>
          <a:xfrm>
            <a:off x="5257026" y="376947"/>
            <a:ext cx="6934974" cy="6104106"/>
          </a:xfrm>
          <a:prstGeom prst="rect">
            <a:avLst/>
          </a:prstGeom>
        </p:spPr>
      </p:pic>
      <p:sp>
        <p:nvSpPr>
          <p:cNvPr id="4" name="Rectangle 3">
            <a:extLst>
              <a:ext uri="{FF2B5EF4-FFF2-40B4-BE49-F238E27FC236}">
                <a16:creationId xmlns:a16="http://schemas.microsoft.com/office/drawing/2014/main" id="{5847981B-F0C8-BD45-93BB-FE0B13ABAD11}"/>
              </a:ext>
            </a:extLst>
          </p:cNvPr>
          <p:cNvSpPr/>
          <p:nvPr/>
        </p:nvSpPr>
        <p:spPr>
          <a:xfrm>
            <a:off x="2120630" y="126608"/>
            <a:ext cx="12192000" cy="1631216"/>
          </a:xfrm>
          <a:prstGeom prst="rect">
            <a:avLst/>
          </a:prstGeom>
        </p:spPr>
        <p:txBody>
          <a:bodyPr wrap="square">
            <a:spAutoFit/>
          </a:bodyPr>
          <a:lstStyle/>
          <a:p>
            <a:pPr marL="228600" indent="-228600">
              <a:buFont typeface="+mj-lt"/>
              <a:buAutoNum type="arabicPeriod"/>
            </a:pPr>
            <a:r>
              <a:rPr lang="en-US" sz="2000" dirty="0">
                <a:solidFill>
                  <a:srgbClr val="FF0000"/>
                </a:solidFill>
                <a:highlight>
                  <a:srgbClr val="FFFF00"/>
                </a:highlight>
              </a:rPr>
              <a:t>Design needs to have two bands that wrap around whole vessel</a:t>
            </a:r>
          </a:p>
          <a:p>
            <a:pPr marL="228600" indent="-228600">
              <a:buFont typeface="+mj-lt"/>
              <a:buAutoNum type="arabicPeriod"/>
            </a:pPr>
            <a:endParaRPr lang="en-US" sz="2000" dirty="0">
              <a:solidFill>
                <a:srgbClr val="FF0000"/>
              </a:solidFill>
              <a:highlight>
                <a:srgbClr val="FFFF00"/>
              </a:highlight>
            </a:endParaRPr>
          </a:p>
          <a:p>
            <a:pPr marL="228600" indent="-228600">
              <a:buFont typeface="+mj-lt"/>
              <a:buAutoNum type="arabicPeriod"/>
            </a:pPr>
            <a:r>
              <a:rPr lang="en-US" sz="2000" dirty="0">
                <a:solidFill>
                  <a:srgbClr val="FF0000"/>
                </a:solidFill>
                <a:highlight>
                  <a:srgbClr val="FFFF00"/>
                </a:highlight>
              </a:rPr>
              <a:t>Shapes need to reoccur (happen more than once)- creating a pattern</a:t>
            </a:r>
          </a:p>
          <a:p>
            <a:pPr marL="228600" indent="-228600">
              <a:buFont typeface="+mj-lt"/>
              <a:buAutoNum type="arabicPeriod"/>
            </a:pPr>
            <a:endParaRPr lang="en-US" sz="2000" dirty="0">
              <a:solidFill>
                <a:srgbClr val="FF0000"/>
              </a:solidFill>
              <a:highlight>
                <a:srgbClr val="FFFF00"/>
              </a:highlight>
            </a:endParaRPr>
          </a:p>
          <a:p>
            <a:pPr marL="228600" indent="-228600">
              <a:buFont typeface="+mj-lt"/>
              <a:buAutoNum type="arabicPeriod"/>
            </a:pPr>
            <a:r>
              <a:rPr lang="en-US" sz="2000" dirty="0">
                <a:solidFill>
                  <a:srgbClr val="FF0000"/>
                </a:solidFill>
                <a:highlight>
                  <a:srgbClr val="FFFF00"/>
                </a:highlight>
              </a:rPr>
              <a:t>Shapes are non-objective/ non-identifiable objects</a:t>
            </a:r>
          </a:p>
        </p:txBody>
      </p:sp>
    </p:spTree>
    <p:extLst>
      <p:ext uri="{BB962C8B-B14F-4D97-AF65-F5344CB8AC3E}">
        <p14:creationId xmlns:p14="http://schemas.microsoft.com/office/powerpoint/2010/main" val="158058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97C8B-D6AD-5048-9D04-C9E6586992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3" name="Picture 2">
            <a:extLst>
              <a:ext uri="{FF2B5EF4-FFF2-40B4-BE49-F238E27FC236}">
                <a16:creationId xmlns:a16="http://schemas.microsoft.com/office/drawing/2014/main" id="{B29B4F2E-D12E-C24C-9AA6-B101340C25C7}"/>
              </a:ext>
            </a:extLst>
          </p:cNvPr>
          <p:cNvPicPr>
            <a:picLocks noChangeAspect="1"/>
          </p:cNvPicPr>
          <p:nvPr/>
        </p:nvPicPr>
        <p:blipFill>
          <a:blip r:embed="rId3"/>
          <a:stretch>
            <a:fillRect/>
          </a:stretch>
        </p:blipFill>
        <p:spPr>
          <a:xfrm>
            <a:off x="5667791" y="386403"/>
            <a:ext cx="6524210" cy="7026073"/>
          </a:xfrm>
          <a:prstGeom prst="rect">
            <a:avLst/>
          </a:prstGeom>
        </p:spPr>
      </p:pic>
      <p:sp>
        <p:nvSpPr>
          <p:cNvPr id="4" name="Rectangle 3">
            <a:extLst>
              <a:ext uri="{FF2B5EF4-FFF2-40B4-BE49-F238E27FC236}">
                <a16:creationId xmlns:a16="http://schemas.microsoft.com/office/drawing/2014/main" id="{5E892BD5-872C-8F40-A6AE-2D0E3D57E5C3}"/>
              </a:ext>
            </a:extLst>
          </p:cNvPr>
          <p:cNvSpPr/>
          <p:nvPr/>
        </p:nvSpPr>
        <p:spPr>
          <a:xfrm>
            <a:off x="2081720" y="16752"/>
            <a:ext cx="12192000" cy="1631216"/>
          </a:xfrm>
          <a:prstGeom prst="rect">
            <a:avLst/>
          </a:prstGeom>
        </p:spPr>
        <p:txBody>
          <a:bodyPr wrap="square">
            <a:spAutoFit/>
          </a:bodyPr>
          <a:lstStyle/>
          <a:p>
            <a:pPr marL="228600" indent="-228600">
              <a:buFont typeface="+mj-lt"/>
              <a:buAutoNum type="arabicPeriod"/>
            </a:pPr>
            <a:r>
              <a:rPr lang="en-US" sz="2000" dirty="0">
                <a:solidFill>
                  <a:srgbClr val="FF0000"/>
                </a:solidFill>
                <a:highlight>
                  <a:srgbClr val="FFFF00"/>
                </a:highlight>
              </a:rPr>
              <a:t>Design needs to have two bands that wrap around whole vessel</a:t>
            </a:r>
          </a:p>
          <a:p>
            <a:pPr marL="228600" indent="-228600">
              <a:buFont typeface="+mj-lt"/>
              <a:buAutoNum type="arabicPeriod"/>
            </a:pPr>
            <a:endParaRPr lang="en-US" sz="2000" dirty="0">
              <a:solidFill>
                <a:srgbClr val="FF0000"/>
              </a:solidFill>
              <a:highlight>
                <a:srgbClr val="FFFF00"/>
              </a:highlight>
            </a:endParaRPr>
          </a:p>
          <a:p>
            <a:pPr marL="228600" indent="-228600">
              <a:buFont typeface="+mj-lt"/>
              <a:buAutoNum type="arabicPeriod"/>
            </a:pPr>
            <a:r>
              <a:rPr lang="en-US" sz="2000" dirty="0">
                <a:solidFill>
                  <a:srgbClr val="FF0000"/>
                </a:solidFill>
                <a:highlight>
                  <a:srgbClr val="FFFF00"/>
                </a:highlight>
              </a:rPr>
              <a:t>Shapes need to reoccur (happen more than once)- creating a pattern</a:t>
            </a:r>
          </a:p>
          <a:p>
            <a:pPr marL="228600" indent="-228600">
              <a:buFont typeface="+mj-lt"/>
              <a:buAutoNum type="arabicPeriod"/>
            </a:pPr>
            <a:endParaRPr lang="en-US" sz="2000" dirty="0">
              <a:solidFill>
                <a:srgbClr val="FF0000"/>
              </a:solidFill>
              <a:highlight>
                <a:srgbClr val="FFFF00"/>
              </a:highlight>
            </a:endParaRPr>
          </a:p>
          <a:p>
            <a:pPr marL="228600" indent="-228600">
              <a:buFont typeface="+mj-lt"/>
              <a:buAutoNum type="arabicPeriod"/>
            </a:pPr>
            <a:r>
              <a:rPr lang="en-US" sz="2000" dirty="0">
                <a:solidFill>
                  <a:srgbClr val="FF0000"/>
                </a:solidFill>
                <a:highlight>
                  <a:srgbClr val="FFFF00"/>
                </a:highlight>
              </a:rPr>
              <a:t>Shapes are non-objective/ non-identifiable objects</a:t>
            </a:r>
          </a:p>
        </p:txBody>
      </p:sp>
    </p:spTree>
    <p:extLst>
      <p:ext uri="{BB962C8B-B14F-4D97-AF65-F5344CB8AC3E}">
        <p14:creationId xmlns:p14="http://schemas.microsoft.com/office/powerpoint/2010/main" val="2373800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78BB76-769B-FF4D-8FFB-73078CD20CE1}"/>
              </a:ext>
            </a:extLst>
          </p:cNvPr>
          <p:cNvPicPr>
            <a:picLocks noChangeAspect="1"/>
          </p:cNvPicPr>
          <p:nvPr/>
        </p:nvPicPr>
        <p:blipFill>
          <a:blip r:embed="rId2"/>
          <a:stretch>
            <a:fillRect/>
          </a:stretch>
        </p:blipFill>
        <p:spPr>
          <a:xfrm>
            <a:off x="482197" y="0"/>
            <a:ext cx="6867728" cy="6867728"/>
          </a:xfrm>
          <a:prstGeom prst="rect">
            <a:avLst/>
          </a:prstGeom>
        </p:spPr>
      </p:pic>
      <p:pic>
        <p:nvPicPr>
          <p:cNvPr id="3" name="Picture 2">
            <a:extLst>
              <a:ext uri="{FF2B5EF4-FFF2-40B4-BE49-F238E27FC236}">
                <a16:creationId xmlns:a16="http://schemas.microsoft.com/office/drawing/2014/main" id="{F96BE62D-7DF6-8D41-A3E1-869E68787A3E}"/>
              </a:ext>
            </a:extLst>
          </p:cNvPr>
          <p:cNvPicPr>
            <a:picLocks noChangeAspect="1"/>
          </p:cNvPicPr>
          <p:nvPr/>
        </p:nvPicPr>
        <p:blipFill>
          <a:blip r:embed="rId3"/>
          <a:stretch>
            <a:fillRect/>
          </a:stretch>
        </p:blipFill>
        <p:spPr>
          <a:xfrm>
            <a:off x="7836303" y="368300"/>
            <a:ext cx="3873500" cy="6121400"/>
          </a:xfrm>
          <a:prstGeom prst="rect">
            <a:avLst/>
          </a:prstGeom>
        </p:spPr>
      </p:pic>
      <p:sp>
        <p:nvSpPr>
          <p:cNvPr id="4" name="Rectangle 3">
            <a:extLst>
              <a:ext uri="{FF2B5EF4-FFF2-40B4-BE49-F238E27FC236}">
                <a16:creationId xmlns:a16="http://schemas.microsoft.com/office/drawing/2014/main" id="{D228D928-90B6-AD43-91BD-3C6D93A49B99}"/>
              </a:ext>
            </a:extLst>
          </p:cNvPr>
          <p:cNvSpPr/>
          <p:nvPr/>
        </p:nvSpPr>
        <p:spPr>
          <a:xfrm>
            <a:off x="0" y="5079509"/>
            <a:ext cx="12192000" cy="1631216"/>
          </a:xfrm>
          <a:prstGeom prst="rect">
            <a:avLst/>
          </a:prstGeom>
        </p:spPr>
        <p:txBody>
          <a:bodyPr wrap="square">
            <a:spAutoFit/>
          </a:bodyPr>
          <a:lstStyle/>
          <a:p>
            <a:pPr marL="228600" indent="-228600">
              <a:buFont typeface="+mj-lt"/>
              <a:buAutoNum type="arabicPeriod"/>
            </a:pPr>
            <a:r>
              <a:rPr lang="en-US" sz="2000" dirty="0">
                <a:solidFill>
                  <a:srgbClr val="FF0000"/>
                </a:solidFill>
                <a:highlight>
                  <a:srgbClr val="FFFF00"/>
                </a:highlight>
              </a:rPr>
              <a:t>Design needs to have two bands that wrap around whole vessel</a:t>
            </a:r>
          </a:p>
          <a:p>
            <a:pPr marL="228600" indent="-228600">
              <a:buFont typeface="+mj-lt"/>
              <a:buAutoNum type="arabicPeriod"/>
            </a:pPr>
            <a:endParaRPr lang="en-US" sz="2000" dirty="0">
              <a:solidFill>
                <a:srgbClr val="FF0000"/>
              </a:solidFill>
              <a:highlight>
                <a:srgbClr val="FFFF00"/>
              </a:highlight>
            </a:endParaRPr>
          </a:p>
          <a:p>
            <a:pPr marL="228600" indent="-228600">
              <a:buFont typeface="+mj-lt"/>
              <a:buAutoNum type="arabicPeriod"/>
            </a:pPr>
            <a:r>
              <a:rPr lang="en-US" sz="2000" dirty="0">
                <a:solidFill>
                  <a:srgbClr val="FF0000"/>
                </a:solidFill>
                <a:highlight>
                  <a:srgbClr val="FFFF00"/>
                </a:highlight>
              </a:rPr>
              <a:t>Shapes need to reoccur (happen more than once)- creating a pattern</a:t>
            </a:r>
          </a:p>
          <a:p>
            <a:pPr marL="228600" indent="-228600">
              <a:buFont typeface="+mj-lt"/>
              <a:buAutoNum type="arabicPeriod"/>
            </a:pPr>
            <a:endParaRPr lang="en-US" sz="2000" dirty="0">
              <a:solidFill>
                <a:srgbClr val="FF0000"/>
              </a:solidFill>
              <a:highlight>
                <a:srgbClr val="FFFF00"/>
              </a:highlight>
            </a:endParaRPr>
          </a:p>
          <a:p>
            <a:pPr marL="228600" indent="-228600">
              <a:buFont typeface="+mj-lt"/>
              <a:buAutoNum type="arabicPeriod"/>
            </a:pPr>
            <a:r>
              <a:rPr lang="en-US" sz="2000" dirty="0">
                <a:solidFill>
                  <a:srgbClr val="FF0000"/>
                </a:solidFill>
                <a:highlight>
                  <a:srgbClr val="FFFF00"/>
                </a:highlight>
              </a:rPr>
              <a:t>Shapes are non-objective/ non-identifiable objects</a:t>
            </a:r>
          </a:p>
        </p:txBody>
      </p:sp>
    </p:spTree>
    <p:extLst>
      <p:ext uri="{BB962C8B-B14F-4D97-AF65-F5344CB8AC3E}">
        <p14:creationId xmlns:p14="http://schemas.microsoft.com/office/powerpoint/2010/main" val="3786433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7D2D1-DE01-414E-A882-4B21490D1E48}"/>
              </a:ext>
            </a:extLst>
          </p:cNvPr>
          <p:cNvSpPr>
            <a:spLocks noGrp="1"/>
          </p:cNvSpPr>
          <p:nvPr>
            <p:ph type="title"/>
          </p:nvPr>
        </p:nvSpPr>
        <p:spPr/>
        <p:txBody>
          <a:bodyPr/>
          <a:lstStyle/>
          <a:p>
            <a:pPr marL="742950" indent="-742950">
              <a:buFont typeface="+mj-lt"/>
              <a:buAutoNum type="arabicPeriod"/>
            </a:pPr>
            <a:r>
              <a:rPr lang="en-US" dirty="0"/>
              <a:t>Draw both of these </a:t>
            </a:r>
            <a:r>
              <a:rPr lang="en-US" i="1" dirty="0"/>
              <a:t>forms</a:t>
            </a:r>
            <a:r>
              <a:rPr lang="en-US" dirty="0"/>
              <a:t> in your SB</a:t>
            </a:r>
          </a:p>
        </p:txBody>
      </p:sp>
      <p:pic>
        <p:nvPicPr>
          <p:cNvPr id="5" name="Content Placeholder 4">
            <a:extLst>
              <a:ext uri="{FF2B5EF4-FFF2-40B4-BE49-F238E27FC236}">
                <a16:creationId xmlns:a16="http://schemas.microsoft.com/office/drawing/2014/main" id="{BD93A938-FE71-A647-A817-1DE56FE55E86}"/>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6096000" y="1690688"/>
            <a:ext cx="5181600" cy="4283593"/>
          </a:xfrm>
        </p:spPr>
      </p:pic>
      <p:pic>
        <p:nvPicPr>
          <p:cNvPr id="6" name="Content Placeholder 5">
            <a:extLst>
              <a:ext uri="{FF2B5EF4-FFF2-40B4-BE49-F238E27FC236}">
                <a16:creationId xmlns:a16="http://schemas.microsoft.com/office/drawing/2014/main" id="{5BE490AA-F7F7-1C48-ACEA-7F5CEAC7B6E2}"/>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1328738" y="1245125"/>
            <a:ext cx="3843338" cy="4957033"/>
          </a:xfr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F19A9EB-460B-0942-8137-7AD523775762}"/>
                  </a:ext>
                </a:extLst>
              </p14:cNvPr>
              <p14:cNvContentPartPr/>
              <p14:nvPr/>
            </p14:nvContentPartPr>
            <p14:xfrm>
              <a:off x="1969942" y="1678860"/>
              <a:ext cx="2629800" cy="387000"/>
            </p14:xfrm>
          </p:contentPart>
        </mc:Choice>
        <mc:Fallback xmlns="">
          <p:pic>
            <p:nvPicPr>
              <p:cNvPr id="7" name="Ink 6">
                <a:extLst>
                  <a:ext uri="{FF2B5EF4-FFF2-40B4-BE49-F238E27FC236}">
                    <a16:creationId xmlns:a16="http://schemas.microsoft.com/office/drawing/2014/main" id="{1F19A9EB-460B-0942-8137-7AD523775762}"/>
                  </a:ext>
                </a:extLst>
              </p:cNvPr>
              <p:cNvPicPr/>
              <p:nvPr/>
            </p:nvPicPr>
            <p:blipFill>
              <a:blip r:embed="rId6"/>
              <a:stretch>
                <a:fillRect/>
              </a:stretch>
            </p:blipFill>
            <p:spPr>
              <a:xfrm>
                <a:off x="1933942" y="1642860"/>
                <a:ext cx="2701440" cy="458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05D5405-CFBB-C946-A2BC-D77B90CC879D}"/>
                  </a:ext>
                </a:extLst>
              </p14:cNvPr>
              <p14:cNvContentPartPr/>
              <p14:nvPr/>
            </p14:nvContentPartPr>
            <p14:xfrm>
              <a:off x="1913422" y="1890180"/>
              <a:ext cx="2690280" cy="4127400"/>
            </p14:xfrm>
          </p:contentPart>
        </mc:Choice>
        <mc:Fallback xmlns="">
          <p:pic>
            <p:nvPicPr>
              <p:cNvPr id="8" name="Ink 7">
                <a:extLst>
                  <a:ext uri="{FF2B5EF4-FFF2-40B4-BE49-F238E27FC236}">
                    <a16:creationId xmlns:a16="http://schemas.microsoft.com/office/drawing/2014/main" id="{105D5405-CFBB-C946-A2BC-D77B90CC879D}"/>
                  </a:ext>
                </a:extLst>
              </p:cNvPr>
              <p:cNvPicPr/>
              <p:nvPr/>
            </p:nvPicPr>
            <p:blipFill>
              <a:blip r:embed="rId8"/>
              <a:stretch>
                <a:fillRect/>
              </a:stretch>
            </p:blipFill>
            <p:spPr>
              <a:xfrm>
                <a:off x="1877422" y="1854180"/>
                <a:ext cx="2761920" cy="4199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801E423A-F121-B34C-969C-6BB37A0DFC7F}"/>
                  </a:ext>
                </a:extLst>
              </p14:cNvPr>
              <p14:cNvContentPartPr/>
              <p14:nvPr/>
            </p14:nvContentPartPr>
            <p14:xfrm>
              <a:off x="7521862" y="1740780"/>
              <a:ext cx="2349360" cy="362160"/>
            </p14:xfrm>
          </p:contentPart>
        </mc:Choice>
        <mc:Fallback xmlns="">
          <p:pic>
            <p:nvPicPr>
              <p:cNvPr id="10" name="Ink 9">
                <a:extLst>
                  <a:ext uri="{FF2B5EF4-FFF2-40B4-BE49-F238E27FC236}">
                    <a16:creationId xmlns:a16="http://schemas.microsoft.com/office/drawing/2014/main" id="{801E423A-F121-B34C-969C-6BB37A0DFC7F}"/>
                  </a:ext>
                </a:extLst>
              </p:cNvPr>
              <p:cNvPicPr/>
              <p:nvPr/>
            </p:nvPicPr>
            <p:blipFill>
              <a:blip r:embed="rId10"/>
              <a:stretch>
                <a:fillRect/>
              </a:stretch>
            </p:blipFill>
            <p:spPr>
              <a:xfrm>
                <a:off x="7486222" y="1704780"/>
                <a:ext cx="2421000" cy="433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125AE778-2370-C14D-AFA3-CCC1668DF606}"/>
                  </a:ext>
                </a:extLst>
              </p14:cNvPr>
              <p14:cNvContentPartPr/>
              <p14:nvPr/>
            </p14:nvContentPartPr>
            <p14:xfrm>
              <a:off x="6512062" y="1871820"/>
              <a:ext cx="4432680" cy="3956760"/>
            </p14:xfrm>
          </p:contentPart>
        </mc:Choice>
        <mc:Fallback xmlns="">
          <p:pic>
            <p:nvPicPr>
              <p:cNvPr id="11" name="Ink 10">
                <a:extLst>
                  <a:ext uri="{FF2B5EF4-FFF2-40B4-BE49-F238E27FC236}">
                    <a16:creationId xmlns:a16="http://schemas.microsoft.com/office/drawing/2014/main" id="{125AE778-2370-C14D-AFA3-CCC1668DF606}"/>
                  </a:ext>
                </a:extLst>
              </p:cNvPr>
              <p:cNvPicPr/>
              <p:nvPr/>
            </p:nvPicPr>
            <p:blipFill>
              <a:blip r:embed="rId12"/>
              <a:stretch>
                <a:fillRect/>
              </a:stretch>
            </p:blipFill>
            <p:spPr>
              <a:xfrm>
                <a:off x="6476062" y="1835820"/>
                <a:ext cx="4504320" cy="4028400"/>
              </a:xfrm>
              <a:prstGeom prst="rect">
                <a:avLst/>
              </a:prstGeom>
            </p:spPr>
          </p:pic>
        </mc:Fallback>
      </mc:AlternateContent>
    </p:spTree>
    <p:extLst>
      <p:ext uri="{BB962C8B-B14F-4D97-AF65-F5344CB8AC3E}">
        <p14:creationId xmlns:p14="http://schemas.microsoft.com/office/powerpoint/2010/main" val="382033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5E7300-7B8E-544C-BBAE-687E2338054C}"/>
              </a:ext>
            </a:extLst>
          </p:cNvPr>
          <p:cNvPicPr>
            <a:picLocks noChangeAspect="1"/>
          </p:cNvPicPr>
          <p:nvPr/>
        </p:nvPicPr>
        <p:blipFill>
          <a:blip r:embed="rId2"/>
          <a:stretch>
            <a:fillRect/>
          </a:stretch>
        </p:blipFill>
        <p:spPr>
          <a:xfrm>
            <a:off x="3379829" y="0"/>
            <a:ext cx="8540885" cy="7358300"/>
          </a:xfrm>
          <a:prstGeom prst="rect">
            <a:avLst/>
          </a:prstGeom>
        </p:spPr>
      </p:pic>
      <p:sp>
        <p:nvSpPr>
          <p:cNvPr id="3" name="Rectangle 2">
            <a:extLst>
              <a:ext uri="{FF2B5EF4-FFF2-40B4-BE49-F238E27FC236}">
                <a16:creationId xmlns:a16="http://schemas.microsoft.com/office/drawing/2014/main" id="{33D636E5-DBB1-EE45-8260-8CCF34B98749}"/>
              </a:ext>
            </a:extLst>
          </p:cNvPr>
          <p:cNvSpPr/>
          <p:nvPr/>
        </p:nvSpPr>
        <p:spPr>
          <a:xfrm rot="16200000">
            <a:off x="-1535349" y="1727377"/>
            <a:ext cx="6721813" cy="3539430"/>
          </a:xfrm>
          <a:prstGeom prst="rect">
            <a:avLst/>
          </a:prstGeom>
        </p:spPr>
        <p:txBody>
          <a:bodyPr wrap="square">
            <a:spAutoFit/>
          </a:bodyPr>
          <a:lstStyle/>
          <a:p>
            <a:pPr marL="228600" indent="-228600">
              <a:buFont typeface="+mj-lt"/>
              <a:buAutoNum type="arabicPeriod"/>
            </a:pPr>
            <a:r>
              <a:rPr lang="en-US" sz="2800" dirty="0">
                <a:solidFill>
                  <a:srgbClr val="FF0000"/>
                </a:solidFill>
                <a:highlight>
                  <a:srgbClr val="FFFF00"/>
                </a:highlight>
              </a:rPr>
              <a:t>Design needs to have two bands that wrap around whole vessel</a:t>
            </a:r>
          </a:p>
          <a:p>
            <a:pPr marL="228600" indent="-228600">
              <a:buFont typeface="+mj-lt"/>
              <a:buAutoNum type="arabicPeriod"/>
            </a:pPr>
            <a:endParaRPr lang="en-US" sz="2800" dirty="0">
              <a:solidFill>
                <a:srgbClr val="FF0000"/>
              </a:solidFill>
              <a:highlight>
                <a:srgbClr val="FFFF00"/>
              </a:highlight>
            </a:endParaRPr>
          </a:p>
          <a:p>
            <a:pPr marL="228600" indent="-228600">
              <a:buFont typeface="+mj-lt"/>
              <a:buAutoNum type="arabicPeriod"/>
            </a:pPr>
            <a:r>
              <a:rPr lang="en-US" sz="2800" dirty="0">
                <a:solidFill>
                  <a:srgbClr val="FF0000"/>
                </a:solidFill>
                <a:highlight>
                  <a:srgbClr val="FFFF00"/>
                </a:highlight>
              </a:rPr>
              <a:t>Shapes need to reoccur (happen more than once)- creating a pattern</a:t>
            </a:r>
          </a:p>
          <a:p>
            <a:pPr marL="228600" indent="-228600">
              <a:buFont typeface="+mj-lt"/>
              <a:buAutoNum type="arabicPeriod"/>
            </a:pPr>
            <a:endParaRPr lang="en-US" sz="2800" dirty="0">
              <a:solidFill>
                <a:srgbClr val="FF0000"/>
              </a:solidFill>
              <a:highlight>
                <a:srgbClr val="FFFF00"/>
              </a:highlight>
            </a:endParaRPr>
          </a:p>
          <a:p>
            <a:pPr marL="228600" indent="-228600">
              <a:buFont typeface="+mj-lt"/>
              <a:buAutoNum type="arabicPeriod"/>
            </a:pPr>
            <a:r>
              <a:rPr lang="en-US" sz="2800" dirty="0">
                <a:solidFill>
                  <a:srgbClr val="FF0000"/>
                </a:solidFill>
                <a:highlight>
                  <a:srgbClr val="FFFF00"/>
                </a:highlight>
              </a:rPr>
              <a:t>Shapes are non-objective/ non-identifiable objects</a:t>
            </a:r>
          </a:p>
        </p:txBody>
      </p:sp>
    </p:spTree>
    <p:extLst>
      <p:ext uri="{BB962C8B-B14F-4D97-AF65-F5344CB8AC3E}">
        <p14:creationId xmlns:p14="http://schemas.microsoft.com/office/powerpoint/2010/main" val="2905478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538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DBABE9-BB1C-B249-8F24-599863B277F8}"/>
              </a:ext>
            </a:extLst>
          </p:cNvPr>
          <p:cNvPicPr>
            <a:picLocks noChangeAspect="1"/>
          </p:cNvPicPr>
          <p:nvPr/>
        </p:nvPicPr>
        <p:blipFill>
          <a:blip r:embed="rId3"/>
          <a:stretch>
            <a:fillRect/>
          </a:stretch>
        </p:blipFill>
        <p:spPr>
          <a:xfrm>
            <a:off x="0" y="0"/>
            <a:ext cx="7542345" cy="5325035"/>
          </a:xfrm>
          <a:prstGeom prst="rect">
            <a:avLst/>
          </a:prstGeom>
        </p:spPr>
      </p:pic>
      <p:pic>
        <p:nvPicPr>
          <p:cNvPr id="3" name="Picture 2">
            <a:extLst>
              <a:ext uri="{FF2B5EF4-FFF2-40B4-BE49-F238E27FC236}">
                <a16:creationId xmlns:a16="http://schemas.microsoft.com/office/drawing/2014/main" id="{808FDFE1-58BD-AA4F-A174-563F05C946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1050" y="1882588"/>
            <a:ext cx="6232249" cy="4975412"/>
          </a:xfrm>
          <a:prstGeom prst="rect">
            <a:avLst/>
          </a:prstGeom>
        </p:spPr>
      </p:pic>
    </p:spTree>
    <p:extLst>
      <p:ext uri="{BB962C8B-B14F-4D97-AF65-F5344CB8AC3E}">
        <p14:creationId xmlns:p14="http://schemas.microsoft.com/office/powerpoint/2010/main" val="3432171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B2484-9931-A440-AE38-AA578718505A}"/>
              </a:ext>
            </a:extLst>
          </p:cNvPr>
          <p:cNvPicPr>
            <a:picLocks noChangeAspect="1"/>
          </p:cNvPicPr>
          <p:nvPr/>
        </p:nvPicPr>
        <p:blipFill>
          <a:blip r:embed="rId3"/>
          <a:stretch>
            <a:fillRect/>
          </a:stretch>
        </p:blipFill>
        <p:spPr>
          <a:xfrm>
            <a:off x="0" y="0"/>
            <a:ext cx="5842000" cy="4368800"/>
          </a:xfrm>
          <a:prstGeom prst="rect">
            <a:avLst/>
          </a:prstGeom>
        </p:spPr>
      </p:pic>
      <p:pic>
        <p:nvPicPr>
          <p:cNvPr id="3" name="Picture 2">
            <a:extLst>
              <a:ext uri="{FF2B5EF4-FFF2-40B4-BE49-F238E27FC236}">
                <a16:creationId xmlns:a16="http://schemas.microsoft.com/office/drawing/2014/main" id="{E83E408E-1BDC-B64B-9EA5-74141F32CA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1145" y="0"/>
            <a:ext cx="6840855" cy="6858000"/>
          </a:xfrm>
          <a:prstGeom prst="rect">
            <a:avLst/>
          </a:prstGeom>
        </p:spPr>
      </p:pic>
      <p:pic>
        <p:nvPicPr>
          <p:cNvPr id="4" name="Picture 3">
            <a:extLst>
              <a:ext uri="{FF2B5EF4-FFF2-40B4-BE49-F238E27FC236}">
                <a16:creationId xmlns:a16="http://schemas.microsoft.com/office/drawing/2014/main" id="{02D4D80B-BFCA-884E-A480-A714999257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1145" y="4000500"/>
            <a:ext cx="3810000" cy="2857500"/>
          </a:xfrm>
          <a:prstGeom prst="rect">
            <a:avLst/>
          </a:prstGeom>
        </p:spPr>
      </p:pic>
    </p:spTree>
    <p:extLst>
      <p:ext uri="{BB962C8B-B14F-4D97-AF65-F5344CB8AC3E}">
        <p14:creationId xmlns:p14="http://schemas.microsoft.com/office/powerpoint/2010/main" val="1609128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s/martinez.jpg">
            <a:extLst>
              <a:ext uri="{FF2B5EF4-FFF2-40B4-BE49-F238E27FC236}">
                <a16:creationId xmlns:a16="http://schemas.microsoft.com/office/drawing/2014/main" id="{6E18D606-ACC9-1B4C-9F83-B94931253D08}"/>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787805" y="1193180"/>
            <a:ext cx="5872201" cy="4404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BF6C885-D8CA-2E48-B77A-13FAC3D01383}"/>
              </a:ext>
            </a:extLst>
          </p:cNvPr>
          <p:cNvPicPr>
            <a:picLocks noChangeAspect="1"/>
          </p:cNvPicPr>
          <p:nvPr/>
        </p:nvPicPr>
        <p:blipFill>
          <a:blip r:embed="rId4"/>
          <a:stretch>
            <a:fillRect/>
          </a:stretch>
        </p:blipFill>
        <p:spPr>
          <a:xfrm>
            <a:off x="0" y="1102658"/>
            <a:ext cx="2794000" cy="2286000"/>
          </a:xfrm>
          <a:prstGeom prst="rect">
            <a:avLst/>
          </a:prstGeom>
        </p:spPr>
      </p:pic>
      <p:pic>
        <p:nvPicPr>
          <p:cNvPr id="4" name="Picture 3">
            <a:extLst>
              <a:ext uri="{FF2B5EF4-FFF2-40B4-BE49-F238E27FC236}">
                <a16:creationId xmlns:a16="http://schemas.microsoft.com/office/drawing/2014/main" id="{CEB56698-EBEF-844A-986A-8DE8EE02B4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5" y="3388658"/>
            <a:ext cx="2689412" cy="2689412"/>
          </a:xfrm>
          <a:prstGeom prst="rect">
            <a:avLst/>
          </a:prstGeom>
        </p:spPr>
      </p:pic>
      <p:pic>
        <p:nvPicPr>
          <p:cNvPr id="5" name="Picture 4">
            <a:extLst>
              <a:ext uri="{FF2B5EF4-FFF2-40B4-BE49-F238E27FC236}">
                <a16:creationId xmlns:a16="http://schemas.microsoft.com/office/drawing/2014/main" id="{3565CC5E-D914-0749-86AE-2E00E1D12BF7}"/>
              </a:ext>
            </a:extLst>
          </p:cNvPr>
          <p:cNvPicPr>
            <a:picLocks noChangeAspect="1"/>
          </p:cNvPicPr>
          <p:nvPr/>
        </p:nvPicPr>
        <p:blipFill>
          <a:blip r:embed="rId6"/>
          <a:stretch>
            <a:fillRect/>
          </a:stretch>
        </p:blipFill>
        <p:spPr>
          <a:xfrm>
            <a:off x="8748671" y="-1"/>
            <a:ext cx="3443329" cy="3818965"/>
          </a:xfrm>
          <a:prstGeom prst="rect">
            <a:avLst/>
          </a:prstGeom>
        </p:spPr>
      </p:pic>
      <p:pic>
        <p:nvPicPr>
          <p:cNvPr id="6" name="Picture 5">
            <a:extLst>
              <a:ext uri="{FF2B5EF4-FFF2-40B4-BE49-F238E27FC236}">
                <a16:creationId xmlns:a16="http://schemas.microsoft.com/office/drawing/2014/main" id="{24970277-7EDA-8E4D-8474-AC4442CB6CFC}"/>
              </a:ext>
            </a:extLst>
          </p:cNvPr>
          <p:cNvPicPr>
            <a:picLocks noChangeAspect="1"/>
          </p:cNvPicPr>
          <p:nvPr/>
        </p:nvPicPr>
        <p:blipFill>
          <a:blip r:embed="rId7"/>
          <a:stretch>
            <a:fillRect/>
          </a:stretch>
        </p:blipFill>
        <p:spPr>
          <a:xfrm>
            <a:off x="9194800" y="3801492"/>
            <a:ext cx="2557929" cy="3056508"/>
          </a:xfrm>
          <a:prstGeom prst="rect">
            <a:avLst/>
          </a:prstGeom>
        </p:spPr>
      </p:pic>
    </p:spTree>
    <p:extLst>
      <p:ext uri="{BB962C8B-B14F-4D97-AF65-F5344CB8AC3E}">
        <p14:creationId xmlns:p14="http://schemas.microsoft.com/office/powerpoint/2010/main" val="4017685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arsha\Dropbox\Summer Institute &amp; Workshops\New APAH\APAH 250 Images\166 - Black-on-black ceramic vessel.jpg">
            <a:extLst>
              <a:ext uri="{FF2B5EF4-FFF2-40B4-BE49-F238E27FC236}">
                <a16:creationId xmlns:a16="http://schemas.microsoft.com/office/drawing/2014/main" id="{1FAE9F00-6593-F647-806C-3A357F1583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600911" cy="6858000"/>
          </a:xfrm>
          <a:prstGeom prst="rect">
            <a:avLst/>
          </a:prstGeom>
          <a:noFill/>
        </p:spPr>
      </p:pic>
      <p:pic>
        <p:nvPicPr>
          <p:cNvPr id="3" name="Picture 2">
            <a:extLst>
              <a:ext uri="{FF2B5EF4-FFF2-40B4-BE49-F238E27FC236}">
                <a16:creationId xmlns:a16="http://schemas.microsoft.com/office/drawing/2014/main" id="{3CFDB00C-B41F-D344-B2E8-E8F20A2799C2}"/>
              </a:ext>
            </a:extLst>
          </p:cNvPr>
          <p:cNvPicPr>
            <a:picLocks noChangeAspect="1"/>
          </p:cNvPicPr>
          <p:nvPr/>
        </p:nvPicPr>
        <p:blipFill>
          <a:blip r:embed="rId4"/>
          <a:stretch>
            <a:fillRect/>
          </a:stretch>
        </p:blipFill>
        <p:spPr>
          <a:xfrm>
            <a:off x="6600911" y="0"/>
            <a:ext cx="5221669" cy="6858000"/>
          </a:xfrm>
          <a:prstGeom prst="rect">
            <a:avLst/>
          </a:prstGeom>
        </p:spPr>
      </p:pic>
    </p:spTree>
    <p:extLst>
      <p:ext uri="{BB962C8B-B14F-4D97-AF65-F5344CB8AC3E}">
        <p14:creationId xmlns:p14="http://schemas.microsoft.com/office/powerpoint/2010/main" val="795600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7BD045-12F3-2946-9A7C-78859472EF96}"/>
              </a:ext>
            </a:extLst>
          </p:cNvPr>
          <p:cNvSpPr txBox="1"/>
          <p:nvPr/>
        </p:nvSpPr>
        <p:spPr>
          <a:xfrm>
            <a:off x="291829" y="389106"/>
            <a:ext cx="6756671" cy="5016758"/>
          </a:xfrm>
          <a:prstGeom prst="rect">
            <a:avLst/>
          </a:prstGeom>
          <a:noFill/>
        </p:spPr>
        <p:txBody>
          <a:bodyPr wrap="square" rtlCol="0">
            <a:spAutoFit/>
          </a:bodyPr>
          <a:lstStyle/>
          <a:p>
            <a:r>
              <a:rPr lang="en-US" sz="4000" i="1" u="sng" dirty="0"/>
              <a:t>To clean up…</a:t>
            </a:r>
          </a:p>
          <a:p>
            <a:pPr marL="285750" indent="-285750">
              <a:buFont typeface="Arial" panose="020B0604020202020204" pitchFamily="34" charset="0"/>
              <a:buChar char="•"/>
            </a:pPr>
            <a:r>
              <a:rPr lang="en-US" sz="4000" dirty="0"/>
              <a:t>Wrap your bag </a:t>
            </a:r>
            <a:r>
              <a:rPr lang="en-US" sz="4000" b="1" dirty="0"/>
              <a:t>only</a:t>
            </a:r>
            <a:r>
              <a:rPr lang="en-US" sz="4000" dirty="0"/>
              <a:t> on the top half of your clay pot</a:t>
            </a:r>
          </a:p>
          <a:p>
            <a:pPr marL="285750" indent="-285750">
              <a:buFont typeface="Arial" panose="020B0604020202020204" pitchFamily="34" charset="0"/>
              <a:buChar char="•"/>
            </a:pPr>
            <a:r>
              <a:rPr lang="en-US" sz="4000" dirty="0"/>
              <a:t>Put the whole thing on the top of the cabinet, towards the back</a:t>
            </a:r>
          </a:p>
          <a:p>
            <a:pPr marL="285750" indent="-285750">
              <a:buFont typeface="Arial" panose="020B0604020202020204" pitchFamily="34" charset="0"/>
              <a:buChar char="•"/>
            </a:pPr>
            <a:r>
              <a:rPr lang="en-US" sz="4000" b="1" dirty="0"/>
              <a:t>ONE MORE DAY OF COIL BUILDING!</a:t>
            </a:r>
          </a:p>
        </p:txBody>
      </p:sp>
      <p:pic>
        <p:nvPicPr>
          <p:cNvPr id="5" name="Picture 4" descr="A picture containing indoor&#10;&#10;Description automatically generated">
            <a:extLst>
              <a:ext uri="{FF2B5EF4-FFF2-40B4-BE49-F238E27FC236}">
                <a16:creationId xmlns:a16="http://schemas.microsoft.com/office/drawing/2014/main" id="{76D7640C-B0F4-784C-84C6-6E6F91CF73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3093162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i="1" dirty="0">
                <a:solidFill>
                  <a:schemeClr val="tx1"/>
                </a:solidFill>
              </a:rPr>
              <a:t>What are the </a:t>
            </a:r>
            <a:r>
              <a:rPr lang="en-US" b="1" i="1" u="sng" dirty="0">
                <a:solidFill>
                  <a:schemeClr val="tx1"/>
                </a:solidFill>
              </a:rPr>
              <a:t>4 Stages of Clay</a:t>
            </a:r>
            <a:r>
              <a:rPr lang="en-US" i="1" dirty="0">
                <a:solidFill>
                  <a:schemeClr val="tx1"/>
                </a:solidFill>
              </a:rPr>
              <a: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6413" y="3747294"/>
            <a:ext cx="3902235"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8" name="Picture 8" descr="719186784f"/>
          <p:cNvPicPr>
            <a:picLocks noChangeAspect="1" noChangeArrowheads="1"/>
          </p:cNvPicPr>
          <p:nvPr/>
        </p:nvPicPr>
        <p:blipFill>
          <a:blip r:embed="rId3" cstate="print"/>
          <a:srcRect/>
          <a:stretch>
            <a:fillRect/>
          </a:stretch>
        </p:blipFill>
        <p:spPr bwMode="auto">
          <a:xfrm>
            <a:off x="4452937" y="3086100"/>
            <a:ext cx="3286125" cy="3771900"/>
          </a:xfrm>
          <a:prstGeom prst="rect">
            <a:avLst/>
          </a:prstGeom>
          <a:noFill/>
        </p:spPr>
      </p:pic>
      <p:pic>
        <p:nvPicPr>
          <p:cNvPr id="2" name="Picture 1"/>
          <p:cNvPicPr>
            <a:picLocks noChangeAspect="1"/>
          </p:cNvPicPr>
          <p:nvPr/>
        </p:nvPicPr>
        <p:blipFill>
          <a:blip r:embed="rId4"/>
          <a:stretch>
            <a:fillRect/>
          </a:stretch>
        </p:blipFill>
        <p:spPr>
          <a:xfrm>
            <a:off x="7993407" y="3051754"/>
            <a:ext cx="3615934" cy="3806246"/>
          </a:xfrm>
          <a:prstGeom prst="rect">
            <a:avLst/>
          </a:prstGeom>
        </p:spPr>
      </p:pic>
      <p:sp>
        <p:nvSpPr>
          <p:cNvPr id="35846" name="Text Box 6"/>
          <p:cNvSpPr txBox="1">
            <a:spLocks noChangeArrowheads="1"/>
          </p:cNvSpPr>
          <p:nvPr/>
        </p:nvSpPr>
        <p:spPr bwMode="auto">
          <a:xfrm rot="20725334">
            <a:off x="7538606" y="3075058"/>
            <a:ext cx="2044919" cy="707886"/>
          </a:xfrm>
          <a:prstGeom prst="rect">
            <a:avLst/>
          </a:prstGeom>
          <a:noFill/>
          <a:ln w="9525">
            <a:noFill/>
            <a:miter lim="800000"/>
            <a:headEnd/>
            <a:tailEnd/>
          </a:ln>
          <a:effectLst/>
        </p:spPr>
        <p:txBody>
          <a:bodyPr wrap="none">
            <a:spAutoFit/>
          </a:bodyPr>
          <a:lstStyle/>
          <a:p>
            <a:r>
              <a:rPr lang="en-US" sz="4000" dirty="0">
                <a:solidFill>
                  <a:srgbClr val="FF0000"/>
                </a:solidFill>
              </a:rPr>
              <a:t>It’s alive!</a:t>
            </a:r>
          </a:p>
        </p:txBody>
      </p:sp>
    </p:spTree>
    <p:extLst>
      <p:ext uri="{BB962C8B-B14F-4D97-AF65-F5344CB8AC3E}">
        <p14:creationId xmlns:p14="http://schemas.microsoft.com/office/powerpoint/2010/main" val="378543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i="1" dirty="0">
                <a:solidFill>
                  <a:schemeClr val="tx1"/>
                </a:solidFill>
              </a:rPr>
              <a:t>What are the </a:t>
            </a:r>
            <a:r>
              <a:rPr lang="en-US" b="1" i="1" u="sng" dirty="0">
                <a:solidFill>
                  <a:schemeClr val="tx1"/>
                </a:solidFill>
              </a:rPr>
              <a:t>4 Stages of Clay</a:t>
            </a:r>
            <a:r>
              <a:rPr lang="en-US" i="1" dirty="0">
                <a:solidFill>
                  <a:schemeClr val="tx1"/>
                </a:solidFill>
              </a:rPr>
              <a:t>?</a:t>
            </a:r>
          </a:p>
        </p:txBody>
      </p:sp>
      <p:sp>
        <p:nvSpPr>
          <p:cNvPr id="35843" name="Rectangle 3"/>
          <p:cNvSpPr>
            <a:spLocks noGrp="1" noChangeArrowheads="1"/>
          </p:cNvSpPr>
          <p:nvPr>
            <p:ph type="body" idx="1"/>
          </p:nvPr>
        </p:nvSpPr>
        <p:spPr>
          <a:xfrm>
            <a:off x="838200" y="1571625"/>
            <a:ext cx="10515600" cy="4351338"/>
          </a:xfrm>
        </p:spPr>
        <p:txBody>
          <a:bodyPr/>
          <a:lstStyle/>
          <a:p>
            <a:r>
              <a:rPr lang="en-US" altLang="ja-JP" sz="4000" u="sng" dirty="0" err="1">
                <a:solidFill>
                  <a:srgbClr val="FF0000"/>
                </a:solidFill>
                <a:ea typeface="ＭＳ Ｐゴシック" charset="-128"/>
              </a:rPr>
              <a:t>Greenware</a:t>
            </a:r>
            <a:r>
              <a:rPr lang="en-US" altLang="ja-JP" sz="4000" u="sng" dirty="0">
                <a:ea typeface="ＭＳ Ｐゴシック" charset="-128"/>
              </a:rPr>
              <a:t>-</a:t>
            </a:r>
            <a:r>
              <a:rPr lang="en-US" altLang="ja-JP" sz="4000" dirty="0">
                <a:ea typeface="ＭＳ Ｐゴシック" charset="-128"/>
              </a:rPr>
              <a:t> </a:t>
            </a:r>
            <a:r>
              <a:rPr lang="en-US" sz="4000" dirty="0">
                <a:solidFill>
                  <a:srgbClr val="FF0000"/>
                </a:solidFill>
              </a:rPr>
              <a:t>(1st Stage of Clay) </a:t>
            </a:r>
            <a:r>
              <a:rPr lang="en-US" altLang="ja-JP" sz="4000" u="sng" dirty="0">
                <a:ea typeface="ＭＳ Ｐゴシック" charset="-128"/>
              </a:rPr>
              <a:t>a term used for clay that has not had an initial firing. </a:t>
            </a:r>
            <a:r>
              <a:rPr lang="en-US" altLang="ja-JP" sz="4000" dirty="0">
                <a:ea typeface="ＭＳ Ｐゴシック" charset="-128"/>
              </a:rPr>
              <a:t>Still malleable </a:t>
            </a:r>
          </a:p>
          <a:p>
            <a:pPr>
              <a:buFontTx/>
              <a:buNone/>
            </a:pPr>
            <a:endParaRPr lang="en-US" dirty="0">
              <a:solidFill>
                <a:schemeClr val="bg1"/>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6413" y="3747294"/>
            <a:ext cx="3902235"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8" name="Picture 8" descr="719186784f"/>
          <p:cNvPicPr>
            <a:picLocks noChangeAspect="1" noChangeArrowheads="1"/>
          </p:cNvPicPr>
          <p:nvPr/>
        </p:nvPicPr>
        <p:blipFill>
          <a:blip r:embed="rId3" cstate="print"/>
          <a:srcRect/>
          <a:stretch>
            <a:fillRect/>
          </a:stretch>
        </p:blipFill>
        <p:spPr bwMode="auto">
          <a:xfrm>
            <a:off x="4452937" y="3086100"/>
            <a:ext cx="3286125" cy="3771900"/>
          </a:xfrm>
          <a:prstGeom prst="rect">
            <a:avLst/>
          </a:prstGeom>
          <a:noFill/>
        </p:spPr>
      </p:pic>
      <p:pic>
        <p:nvPicPr>
          <p:cNvPr id="2" name="Picture 1"/>
          <p:cNvPicPr>
            <a:picLocks noChangeAspect="1"/>
          </p:cNvPicPr>
          <p:nvPr/>
        </p:nvPicPr>
        <p:blipFill>
          <a:blip r:embed="rId4"/>
          <a:stretch>
            <a:fillRect/>
          </a:stretch>
        </p:blipFill>
        <p:spPr>
          <a:xfrm>
            <a:off x="7993407" y="3051754"/>
            <a:ext cx="3615934" cy="3806246"/>
          </a:xfrm>
          <a:prstGeom prst="rect">
            <a:avLst/>
          </a:prstGeom>
        </p:spPr>
      </p:pic>
      <p:sp>
        <p:nvSpPr>
          <p:cNvPr id="35846" name="Text Box 6"/>
          <p:cNvSpPr txBox="1">
            <a:spLocks noChangeArrowheads="1"/>
          </p:cNvSpPr>
          <p:nvPr/>
        </p:nvSpPr>
        <p:spPr bwMode="auto">
          <a:xfrm rot="20725334">
            <a:off x="7538606" y="3075058"/>
            <a:ext cx="2044919" cy="707886"/>
          </a:xfrm>
          <a:prstGeom prst="rect">
            <a:avLst/>
          </a:prstGeom>
          <a:noFill/>
          <a:ln w="9525">
            <a:noFill/>
            <a:miter lim="800000"/>
            <a:headEnd/>
            <a:tailEnd/>
          </a:ln>
          <a:effectLst/>
        </p:spPr>
        <p:txBody>
          <a:bodyPr wrap="none">
            <a:spAutoFit/>
          </a:bodyPr>
          <a:lstStyle/>
          <a:p>
            <a:r>
              <a:rPr lang="en-US" sz="4000" dirty="0">
                <a:solidFill>
                  <a:srgbClr val="FF0000"/>
                </a:solidFill>
              </a:rPr>
              <a:t>It’s alive!</a:t>
            </a:r>
          </a:p>
        </p:txBody>
      </p:sp>
    </p:spTree>
    <p:extLst>
      <p:ext uri="{BB962C8B-B14F-4D97-AF65-F5344CB8AC3E}">
        <p14:creationId xmlns:p14="http://schemas.microsoft.com/office/powerpoint/2010/main" val="3405400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38199" y="-7238"/>
            <a:ext cx="10515600" cy="1325563"/>
          </a:xfrm>
        </p:spPr>
        <p:txBody>
          <a:bodyPr/>
          <a:lstStyle/>
          <a:p>
            <a:r>
              <a:rPr lang="en-US" i="1" dirty="0">
                <a:solidFill>
                  <a:schemeClr val="tx1"/>
                </a:solidFill>
              </a:rPr>
              <a:t>What are the </a:t>
            </a:r>
            <a:r>
              <a:rPr lang="en-US" b="1" i="1" u="sng" dirty="0">
                <a:solidFill>
                  <a:schemeClr val="tx1"/>
                </a:solidFill>
              </a:rPr>
              <a:t>4 Stages of Clay</a:t>
            </a:r>
            <a:r>
              <a:rPr lang="en-US" i="1" dirty="0">
                <a:solidFill>
                  <a:schemeClr val="tx1"/>
                </a:solidFill>
              </a:rPr>
              <a:t>?</a:t>
            </a:r>
          </a:p>
        </p:txBody>
      </p:sp>
      <p:sp>
        <p:nvSpPr>
          <p:cNvPr id="35843" name="Rectangle 3"/>
          <p:cNvSpPr>
            <a:spLocks noGrp="1" noChangeArrowheads="1"/>
          </p:cNvSpPr>
          <p:nvPr>
            <p:ph type="body" idx="1"/>
          </p:nvPr>
        </p:nvSpPr>
        <p:spPr>
          <a:xfrm>
            <a:off x="472959" y="958538"/>
            <a:ext cx="10515600" cy="4351338"/>
          </a:xfrm>
        </p:spPr>
        <p:txBody>
          <a:bodyPr/>
          <a:lstStyle/>
          <a:p>
            <a:pPr marL="514350" indent="-514350">
              <a:buFont typeface="+mj-lt"/>
              <a:buAutoNum type="arabicPeriod"/>
            </a:pPr>
            <a:r>
              <a:rPr lang="en-US" altLang="ja-JP" sz="1800" u="sng" dirty="0" err="1">
                <a:solidFill>
                  <a:srgbClr val="FF0000"/>
                </a:solidFill>
                <a:ea typeface="ＭＳ Ｐゴシック" charset="-128"/>
              </a:rPr>
              <a:t>Greenware</a:t>
            </a:r>
            <a:r>
              <a:rPr lang="en-US" altLang="ja-JP" sz="1800" u="sng" dirty="0">
                <a:ea typeface="ＭＳ Ｐゴシック" charset="-128"/>
              </a:rPr>
              <a:t>-</a:t>
            </a:r>
            <a:r>
              <a:rPr lang="en-US" altLang="ja-JP" sz="1800" dirty="0">
                <a:ea typeface="ＭＳ Ｐゴシック" charset="-128"/>
              </a:rPr>
              <a:t> </a:t>
            </a:r>
            <a:r>
              <a:rPr lang="en-US" sz="1800" dirty="0">
                <a:solidFill>
                  <a:srgbClr val="FF0000"/>
                </a:solidFill>
              </a:rPr>
              <a:t>(1st Stage of Clay) </a:t>
            </a:r>
            <a:r>
              <a:rPr lang="en-US" altLang="ja-JP" sz="1800" dirty="0">
                <a:ea typeface="ＭＳ Ｐゴシック" charset="-128"/>
              </a:rPr>
              <a:t>a term used for clay that has not had an initial firing. Still malleable </a:t>
            </a:r>
          </a:p>
          <a:p>
            <a:pPr marL="514350" indent="-514350">
              <a:buFont typeface="+mj-lt"/>
              <a:buAutoNum type="arabicPeriod"/>
            </a:pPr>
            <a:r>
              <a:rPr lang="en-US" altLang="ja-JP" sz="4000" u="sng" dirty="0">
                <a:solidFill>
                  <a:srgbClr val="FF0000"/>
                </a:solidFill>
                <a:ea typeface="ＭＳ Ｐゴシック" charset="-128"/>
              </a:rPr>
              <a:t>Leather-hard</a:t>
            </a:r>
            <a:r>
              <a:rPr lang="en-US" altLang="ja-JP" sz="4000" u="sng" dirty="0">
                <a:ea typeface="ＭＳ Ｐゴシック" charset="-128"/>
              </a:rPr>
              <a:t>-</a:t>
            </a:r>
            <a:r>
              <a:rPr lang="en-US" altLang="ja-JP" sz="4000" dirty="0">
                <a:ea typeface="ＭＳ Ｐゴシック" charset="-128"/>
              </a:rPr>
              <a:t> </a:t>
            </a:r>
            <a:r>
              <a:rPr lang="en-US" sz="4000" dirty="0"/>
              <a:t>the </a:t>
            </a:r>
            <a:r>
              <a:rPr lang="en-US" sz="4000" u="sng" dirty="0"/>
              <a:t>state of semi-dryness </a:t>
            </a:r>
            <a:r>
              <a:rPr lang="en-US" sz="4000" dirty="0"/>
              <a:t>in an unfired piece of clay.  </a:t>
            </a:r>
            <a:r>
              <a:rPr lang="en-US" sz="4000" u="sng" dirty="0"/>
              <a:t>This is the preferred time for </a:t>
            </a:r>
            <a:r>
              <a:rPr lang="en-US" sz="4000" dirty="0"/>
              <a:t>building, final tooling, carving and </a:t>
            </a:r>
            <a:r>
              <a:rPr lang="en-US" sz="4000" u="sng" dirty="0"/>
              <a:t>surface design.</a:t>
            </a:r>
            <a:endParaRPr lang="en-US" altLang="ja-JP" sz="4000" u="sng" dirty="0">
              <a:ea typeface="ＭＳ Ｐゴシック" charset="-128"/>
            </a:endParaRPr>
          </a:p>
          <a:p>
            <a:pPr marL="514350" indent="-514350">
              <a:buFont typeface="+mj-lt"/>
              <a:buAutoNum type="arabicPeriod"/>
            </a:pPr>
            <a:endParaRPr lang="en-US" altLang="ja-JP" dirty="0">
              <a:ea typeface="ＭＳ Ｐゴシック" charset="-128"/>
            </a:endParaRPr>
          </a:p>
          <a:p>
            <a:pPr>
              <a:buFontTx/>
              <a:buNone/>
            </a:pPr>
            <a:endParaRPr lang="en-US" dirty="0">
              <a:solidFill>
                <a:schemeClr val="bg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3319" y="219942"/>
            <a:ext cx="1460961" cy="1537854"/>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5666" y="4427650"/>
            <a:ext cx="2734993" cy="2055151"/>
          </a:xfrm>
          <a:prstGeom prst="rect">
            <a:avLst/>
          </a:prstGeom>
        </p:spPr>
      </p:pic>
      <p:pic>
        <p:nvPicPr>
          <p:cNvPr id="3" name="Picture 2"/>
          <p:cNvPicPr>
            <a:picLocks noChangeAspect="1"/>
          </p:cNvPicPr>
          <p:nvPr/>
        </p:nvPicPr>
        <p:blipFill>
          <a:blip r:embed="rId4"/>
          <a:stretch>
            <a:fillRect/>
          </a:stretch>
        </p:blipFill>
        <p:spPr>
          <a:xfrm>
            <a:off x="8200785" y="3119004"/>
            <a:ext cx="3492500" cy="2324100"/>
          </a:xfrm>
          <a:prstGeom prst="rect">
            <a:avLst/>
          </a:prstGeom>
        </p:spPr>
      </p:pic>
      <p:pic>
        <p:nvPicPr>
          <p:cNvPr id="4" name="Picture 3"/>
          <p:cNvPicPr>
            <a:picLocks noChangeAspect="1"/>
          </p:cNvPicPr>
          <p:nvPr/>
        </p:nvPicPr>
        <p:blipFill>
          <a:blip r:embed="rId5"/>
          <a:stretch>
            <a:fillRect/>
          </a:stretch>
        </p:blipFill>
        <p:spPr>
          <a:xfrm>
            <a:off x="5539729" y="3878983"/>
            <a:ext cx="2857500" cy="2857500"/>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164" y="3937216"/>
            <a:ext cx="3731492" cy="2098964"/>
          </a:xfrm>
          <a:prstGeom prst="rect">
            <a:avLst/>
          </a:prstGeom>
        </p:spPr>
      </p:pic>
    </p:spTree>
    <p:extLst>
      <p:ext uri="{BB962C8B-B14F-4D97-AF65-F5344CB8AC3E}">
        <p14:creationId xmlns:p14="http://schemas.microsoft.com/office/powerpoint/2010/main" val="394747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7D2D1-DE01-414E-A882-4B21490D1E48}"/>
              </a:ext>
            </a:extLst>
          </p:cNvPr>
          <p:cNvSpPr>
            <a:spLocks noGrp="1"/>
          </p:cNvSpPr>
          <p:nvPr>
            <p:ph type="title"/>
          </p:nvPr>
        </p:nvSpPr>
        <p:spPr/>
        <p:txBody>
          <a:bodyPr/>
          <a:lstStyle/>
          <a:p>
            <a:pPr marL="742950" indent="-742950">
              <a:buFont typeface="+mj-lt"/>
              <a:buAutoNum type="arabicPeriod" startAt="2"/>
            </a:pPr>
            <a:r>
              <a:rPr lang="en-US" dirty="0"/>
              <a:t>How are these forms different?</a:t>
            </a:r>
          </a:p>
        </p:txBody>
      </p:sp>
      <p:pic>
        <p:nvPicPr>
          <p:cNvPr id="6" name="Content Placeholder 5">
            <a:extLst>
              <a:ext uri="{FF2B5EF4-FFF2-40B4-BE49-F238E27FC236}">
                <a16:creationId xmlns:a16="http://schemas.microsoft.com/office/drawing/2014/main" id="{5BE490AA-F7F7-1C48-ACEA-7F5CEAC7B6E2}"/>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1328738" y="1245125"/>
            <a:ext cx="3843338" cy="4957033"/>
          </a:xfrm>
        </p:spPr>
      </p:pic>
      <p:pic>
        <p:nvPicPr>
          <p:cNvPr id="7" name="Content Placeholder 4">
            <a:extLst>
              <a:ext uri="{FF2B5EF4-FFF2-40B4-BE49-F238E27FC236}">
                <a16:creationId xmlns:a16="http://schemas.microsoft.com/office/drawing/2014/main" id="{724DCFC5-7A3B-DA4D-A2CD-3627CC6076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096000" y="1690688"/>
            <a:ext cx="5181600" cy="4283593"/>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EACF401C-AE83-CD40-8C0C-0EE2D641C793}"/>
                  </a:ext>
                </a:extLst>
              </p14:cNvPr>
              <p14:cNvContentPartPr/>
              <p14:nvPr/>
            </p14:nvContentPartPr>
            <p14:xfrm>
              <a:off x="1490062" y="1931220"/>
              <a:ext cx="447120" cy="3690720"/>
            </p14:xfrm>
          </p:contentPart>
        </mc:Choice>
        <mc:Fallback xmlns="">
          <p:pic>
            <p:nvPicPr>
              <p:cNvPr id="8" name="Ink 7">
                <a:extLst>
                  <a:ext uri="{FF2B5EF4-FFF2-40B4-BE49-F238E27FC236}">
                    <a16:creationId xmlns:a16="http://schemas.microsoft.com/office/drawing/2014/main" id="{EACF401C-AE83-CD40-8C0C-0EE2D641C793}"/>
                  </a:ext>
                </a:extLst>
              </p:cNvPr>
              <p:cNvPicPr/>
              <p:nvPr/>
            </p:nvPicPr>
            <p:blipFill>
              <a:blip r:embed="rId6"/>
              <a:stretch>
                <a:fillRect/>
              </a:stretch>
            </p:blipFill>
            <p:spPr>
              <a:xfrm>
                <a:off x="1454422" y="1895580"/>
                <a:ext cx="518760" cy="3762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6B9AF8E6-DB8F-6D4B-BB75-5CB8AA8806B5}"/>
                  </a:ext>
                </a:extLst>
              </p14:cNvPr>
              <p14:cNvContentPartPr/>
              <p14:nvPr/>
            </p14:nvContentPartPr>
            <p14:xfrm>
              <a:off x="6143782" y="1770660"/>
              <a:ext cx="1369800" cy="3893400"/>
            </p14:xfrm>
          </p:contentPart>
        </mc:Choice>
        <mc:Fallback xmlns="">
          <p:pic>
            <p:nvPicPr>
              <p:cNvPr id="16" name="Ink 15">
                <a:extLst>
                  <a:ext uri="{FF2B5EF4-FFF2-40B4-BE49-F238E27FC236}">
                    <a16:creationId xmlns:a16="http://schemas.microsoft.com/office/drawing/2014/main" id="{6B9AF8E6-DB8F-6D4B-BB75-5CB8AA8806B5}"/>
                  </a:ext>
                </a:extLst>
              </p:cNvPr>
              <p:cNvPicPr/>
              <p:nvPr/>
            </p:nvPicPr>
            <p:blipFill>
              <a:blip r:embed="rId8"/>
              <a:stretch>
                <a:fillRect/>
              </a:stretch>
            </p:blipFill>
            <p:spPr>
              <a:xfrm>
                <a:off x="6108151" y="1735020"/>
                <a:ext cx="1441421" cy="3965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a:extLst>
                  <a:ext uri="{FF2B5EF4-FFF2-40B4-BE49-F238E27FC236}">
                    <a16:creationId xmlns:a16="http://schemas.microsoft.com/office/drawing/2014/main" id="{6088419F-1C18-DC43-A7E6-C5B88703C93E}"/>
                  </a:ext>
                </a:extLst>
              </p14:cNvPr>
              <p14:cNvContentPartPr/>
              <p14:nvPr/>
            </p14:nvContentPartPr>
            <p14:xfrm>
              <a:off x="1915942" y="2347020"/>
              <a:ext cx="2921040" cy="1571760"/>
            </p14:xfrm>
          </p:contentPart>
        </mc:Choice>
        <mc:Fallback xmlns="">
          <p:pic>
            <p:nvPicPr>
              <p:cNvPr id="33" name="Ink 32">
                <a:extLst>
                  <a:ext uri="{FF2B5EF4-FFF2-40B4-BE49-F238E27FC236}">
                    <a16:creationId xmlns:a16="http://schemas.microsoft.com/office/drawing/2014/main" id="{6088419F-1C18-DC43-A7E6-C5B88703C93E}"/>
                  </a:ext>
                </a:extLst>
              </p:cNvPr>
              <p:cNvPicPr/>
              <p:nvPr/>
            </p:nvPicPr>
            <p:blipFill>
              <a:blip r:embed="rId10"/>
              <a:stretch>
                <a:fillRect/>
              </a:stretch>
            </p:blipFill>
            <p:spPr>
              <a:xfrm>
                <a:off x="1879938" y="2311020"/>
                <a:ext cx="2992689" cy="1643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8" name="Ink 67">
                <a:extLst>
                  <a:ext uri="{FF2B5EF4-FFF2-40B4-BE49-F238E27FC236}">
                    <a16:creationId xmlns:a16="http://schemas.microsoft.com/office/drawing/2014/main" id="{1A52A14E-A0C8-4B45-9890-D5159A1E8A22}"/>
                  </a:ext>
                </a:extLst>
              </p14:cNvPr>
              <p14:cNvContentPartPr/>
              <p14:nvPr/>
            </p14:nvContentPartPr>
            <p14:xfrm>
              <a:off x="6729142" y="2106900"/>
              <a:ext cx="3880800" cy="2688480"/>
            </p14:xfrm>
          </p:contentPart>
        </mc:Choice>
        <mc:Fallback xmlns="">
          <p:pic>
            <p:nvPicPr>
              <p:cNvPr id="68" name="Ink 67">
                <a:extLst>
                  <a:ext uri="{FF2B5EF4-FFF2-40B4-BE49-F238E27FC236}">
                    <a16:creationId xmlns:a16="http://schemas.microsoft.com/office/drawing/2014/main" id="{1A52A14E-A0C8-4B45-9890-D5159A1E8A22}"/>
                  </a:ext>
                </a:extLst>
              </p:cNvPr>
              <p:cNvPicPr/>
              <p:nvPr/>
            </p:nvPicPr>
            <p:blipFill>
              <a:blip r:embed="rId12"/>
              <a:stretch>
                <a:fillRect/>
              </a:stretch>
            </p:blipFill>
            <p:spPr>
              <a:xfrm>
                <a:off x="6693145" y="2071260"/>
                <a:ext cx="3952433" cy="2760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5" name="Ink 74">
                <a:extLst>
                  <a:ext uri="{FF2B5EF4-FFF2-40B4-BE49-F238E27FC236}">
                    <a16:creationId xmlns:a16="http://schemas.microsoft.com/office/drawing/2014/main" id="{8416CFEC-0C45-A741-BBE7-32443385D6C4}"/>
                  </a:ext>
                </a:extLst>
              </p14:cNvPr>
              <p14:cNvContentPartPr/>
              <p14:nvPr/>
            </p14:nvContentPartPr>
            <p14:xfrm>
              <a:off x="7855942" y="5169420"/>
              <a:ext cx="1648800" cy="718920"/>
            </p14:xfrm>
          </p:contentPart>
        </mc:Choice>
        <mc:Fallback xmlns="">
          <p:pic>
            <p:nvPicPr>
              <p:cNvPr id="75" name="Ink 74">
                <a:extLst>
                  <a:ext uri="{FF2B5EF4-FFF2-40B4-BE49-F238E27FC236}">
                    <a16:creationId xmlns:a16="http://schemas.microsoft.com/office/drawing/2014/main" id="{8416CFEC-0C45-A741-BBE7-32443385D6C4}"/>
                  </a:ext>
                </a:extLst>
              </p:cNvPr>
              <p:cNvPicPr/>
              <p:nvPr/>
            </p:nvPicPr>
            <p:blipFill>
              <a:blip r:embed="rId14"/>
              <a:stretch>
                <a:fillRect/>
              </a:stretch>
            </p:blipFill>
            <p:spPr>
              <a:xfrm>
                <a:off x="7819942" y="5133420"/>
                <a:ext cx="1720440" cy="790560"/>
              </a:xfrm>
              <a:prstGeom prst="rect">
                <a:avLst/>
              </a:prstGeom>
            </p:spPr>
          </p:pic>
        </mc:Fallback>
      </mc:AlternateContent>
    </p:spTree>
    <p:extLst>
      <p:ext uri="{BB962C8B-B14F-4D97-AF65-F5344CB8AC3E}">
        <p14:creationId xmlns:p14="http://schemas.microsoft.com/office/powerpoint/2010/main" val="170443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blinds(horizontal)">
                                      <p:cBhvr>
                                        <p:cTn id="18" dur="500"/>
                                        <p:tgtEl>
                                          <p:spTgt spid="68"/>
                                        </p:tgtEl>
                                      </p:cBhvr>
                                    </p:animEffect>
                                  </p:childTnLst>
                                </p:cTn>
                              </p:par>
                              <p:par>
                                <p:cTn id="19" presetID="3" presetClass="entr" presetSubtype="1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blinds(horizontal)">
                                      <p:cBhvr>
                                        <p:cTn id="2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38200" y="-131763"/>
            <a:ext cx="10515600" cy="1325563"/>
          </a:xfrm>
        </p:spPr>
        <p:txBody>
          <a:bodyPr/>
          <a:lstStyle/>
          <a:p>
            <a:r>
              <a:rPr lang="en-US" i="1" dirty="0">
                <a:solidFill>
                  <a:schemeClr val="tx1"/>
                </a:solidFill>
              </a:rPr>
              <a:t>What are the </a:t>
            </a:r>
            <a:r>
              <a:rPr lang="en-US" b="1" i="1" u="sng" dirty="0">
                <a:solidFill>
                  <a:schemeClr val="tx1"/>
                </a:solidFill>
              </a:rPr>
              <a:t>4 Stages of Clay</a:t>
            </a:r>
            <a:r>
              <a:rPr lang="en-US" i="1" dirty="0">
                <a:solidFill>
                  <a:schemeClr val="tx1"/>
                </a:solidFill>
              </a:rPr>
              <a:t>?</a:t>
            </a:r>
          </a:p>
        </p:txBody>
      </p:sp>
      <p:sp>
        <p:nvSpPr>
          <p:cNvPr id="35843" name="Rectangle 3"/>
          <p:cNvSpPr>
            <a:spLocks noGrp="1" noChangeArrowheads="1"/>
          </p:cNvSpPr>
          <p:nvPr>
            <p:ph type="body" idx="1"/>
          </p:nvPr>
        </p:nvSpPr>
        <p:spPr>
          <a:xfrm>
            <a:off x="838200" y="1049771"/>
            <a:ext cx="10515600" cy="4351338"/>
          </a:xfrm>
        </p:spPr>
        <p:txBody>
          <a:bodyPr/>
          <a:lstStyle/>
          <a:p>
            <a:pPr marL="514350" indent="-514350">
              <a:buFont typeface="+mj-lt"/>
              <a:buAutoNum type="arabicPeriod"/>
            </a:pPr>
            <a:r>
              <a:rPr lang="en-US" altLang="ja-JP" sz="1800" dirty="0" err="1">
                <a:solidFill>
                  <a:srgbClr val="FF0000"/>
                </a:solidFill>
                <a:ea typeface="ＭＳ Ｐゴシック" charset="-128"/>
              </a:rPr>
              <a:t>Greenware</a:t>
            </a:r>
            <a:r>
              <a:rPr lang="en-US" altLang="ja-JP" sz="1800" dirty="0">
                <a:ea typeface="ＭＳ Ｐゴシック" charset="-128"/>
              </a:rPr>
              <a:t>- </a:t>
            </a:r>
            <a:r>
              <a:rPr lang="en-US" sz="1800" dirty="0">
                <a:solidFill>
                  <a:srgbClr val="FF0000"/>
                </a:solidFill>
              </a:rPr>
              <a:t>(1st Stage of Clay) </a:t>
            </a:r>
            <a:r>
              <a:rPr lang="en-US" altLang="ja-JP" sz="1800" dirty="0">
                <a:ea typeface="ＭＳ Ｐゴシック" charset="-128"/>
              </a:rPr>
              <a:t>a term used for clay that has not had an initial firing. Still malleable </a:t>
            </a:r>
          </a:p>
          <a:p>
            <a:pPr marL="514350" indent="-514350">
              <a:buFont typeface="+mj-lt"/>
              <a:buAutoNum type="arabicPeriod"/>
            </a:pPr>
            <a:r>
              <a:rPr lang="en-US" altLang="ja-JP" sz="1800" dirty="0">
                <a:solidFill>
                  <a:srgbClr val="FF0000"/>
                </a:solidFill>
                <a:ea typeface="ＭＳ Ｐゴシック" charset="-128"/>
              </a:rPr>
              <a:t>Leather-hard</a:t>
            </a:r>
            <a:r>
              <a:rPr lang="en-US" altLang="ja-JP" sz="1800" dirty="0">
                <a:ea typeface="ＭＳ Ｐゴシック" charset="-128"/>
              </a:rPr>
              <a:t>- </a:t>
            </a:r>
            <a:r>
              <a:rPr lang="en-US" sz="1800" i="1" dirty="0"/>
              <a:t>the state of semi-dryness in an unfired piece of clay.  This is the preferred time for building, final tooling, carving and surface design.</a:t>
            </a:r>
            <a:endParaRPr lang="en-US" altLang="ja-JP" sz="1800" dirty="0">
              <a:ea typeface="ＭＳ Ｐゴシック" charset="-128"/>
            </a:endParaRPr>
          </a:p>
          <a:p>
            <a:pPr marL="514350" indent="-514350">
              <a:buFont typeface="+mj-lt"/>
              <a:buAutoNum type="arabicPeriod"/>
            </a:pPr>
            <a:r>
              <a:rPr lang="en-US" altLang="ja-JP" sz="4000" u="sng" dirty="0">
                <a:solidFill>
                  <a:srgbClr val="FF0000"/>
                </a:solidFill>
                <a:ea typeface="ＭＳ Ｐゴシック" charset="-128"/>
              </a:rPr>
              <a:t>Bone-dry</a:t>
            </a:r>
            <a:r>
              <a:rPr lang="en-US" altLang="ja-JP" sz="4000" dirty="0">
                <a:ea typeface="ＭＳ Ｐゴシック" charset="-128"/>
              </a:rPr>
              <a:t>- </a:t>
            </a:r>
            <a:r>
              <a:rPr lang="en-US" sz="4000" u="sng" dirty="0"/>
              <a:t>The final stage of </a:t>
            </a:r>
            <a:r>
              <a:rPr lang="en-US" sz="4000" u="sng" dirty="0" err="1"/>
              <a:t>greenware</a:t>
            </a:r>
            <a:r>
              <a:rPr lang="en-US" sz="4000" u="sng" dirty="0"/>
              <a:t>, clay dried to a completely dry state and ready to be fired.</a:t>
            </a:r>
            <a:r>
              <a:rPr lang="en-US" sz="4000" dirty="0"/>
              <a:t> In this stage, the clay is very fragile</a:t>
            </a:r>
          </a:p>
          <a:p>
            <a:pPr marL="514350" indent="-514350">
              <a:buFont typeface="+mj-lt"/>
              <a:buAutoNum type="arabicPeriod"/>
            </a:pPr>
            <a:endParaRPr lang="en-US" altLang="ja-JP" dirty="0">
              <a:ea typeface="ＭＳ Ｐゴシック" charset="-128"/>
            </a:endParaRPr>
          </a:p>
          <a:p>
            <a:pPr>
              <a:buFontTx/>
              <a:buNone/>
            </a:pPr>
            <a:endParaRPr lang="en-US" dirty="0">
              <a:solidFill>
                <a:schemeClr val="bg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157" y="4414838"/>
            <a:ext cx="2321004" cy="2443162"/>
          </a:xfrm>
          <a:prstGeom prst="rect">
            <a:avLst/>
          </a:prstGeom>
        </p:spPr>
      </p:pic>
      <p:pic>
        <p:nvPicPr>
          <p:cNvPr id="8" name="Picture 7"/>
          <p:cNvPicPr>
            <a:picLocks noChangeAspect="1"/>
          </p:cNvPicPr>
          <p:nvPr/>
        </p:nvPicPr>
        <p:blipFill>
          <a:blip r:embed="rId3"/>
          <a:stretch>
            <a:fillRect/>
          </a:stretch>
        </p:blipFill>
        <p:spPr>
          <a:xfrm>
            <a:off x="6929438" y="4414838"/>
            <a:ext cx="2286000" cy="22860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8399" y="4414838"/>
            <a:ext cx="2971800" cy="2233095"/>
          </a:xfrm>
          <a:prstGeom prst="rect">
            <a:avLst/>
          </a:prstGeom>
        </p:spPr>
      </p:pic>
    </p:spTree>
    <p:extLst>
      <p:ext uri="{BB962C8B-B14F-4D97-AF65-F5344CB8AC3E}">
        <p14:creationId xmlns:p14="http://schemas.microsoft.com/office/powerpoint/2010/main" val="3625480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solidFill>
                  <a:schemeClr val="tx1"/>
                </a:solidFill>
              </a:rPr>
              <a:t>What are the </a:t>
            </a:r>
            <a:r>
              <a:rPr lang="en-US" b="1" u="sng" dirty="0">
                <a:solidFill>
                  <a:schemeClr val="tx1"/>
                </a:solidFill>
              </a:rPr>
              <a:t>4 Stages of Clay</a:t>
            </a:r>
            <a:r>
              <a:rPr lang="en-US" u="sng" dirty="0">
                <a:solidFill>
                  <a:schemeClr val="tx1"/>
                </a:solidFill>
              </a:rPr>
              <a:t>?</a:t>
            </a:r>
          </a:p>
        </p:txBody>
      </p:sp>
      <p:sp>
        <p:nvSpPr>
          <p:cNvPr id="35843" name="Rectangle 3"/>
          <p:cNvSpPr>
            <a:spLocks noGrp="1" noChangeArrowheads="1"/>
          </p:cNvSpPr>
          <p:nvPr>
            <p:ph type="body" idx="1"/>
          </p:nvPr>
        </p:nvSpPr>
        <p:spPr/>
        <p:txBody>
          <a:bodyPr/>
          <a:lstStyle/>
          <a:p>
            <a:pPr marL="514350" indent="-514350">
              <a:buFont typeface="+mj-lt"/>
              <a:buAutoNum type="arabicPeriod"/>
            </a:pPr>
            <a:r>
              <a:rPr lang="en-US" altLang="ja-JP" sz="1800" u="sng" dirty="0" err="1">
                <a:solidFill>
                  <a:srgbClr val="FF0000"/>
                </a:solidFill>
                <a:ea typeface="ＭＳ Ｐゴシック" charset="-128"/>
              </a:rPr>
              <a:t>Greenware</a:t>
            </a:r>
            <a:r>
              <a:rPr lang="en-US" altLang="ja-JP" sz="1800" u="sng" dirty="0">
                <a:ea typeface="ＭＳ Ｐゴシック" charset="-128"/>
              </a:rPr>
              <a:t>-</a:t>
            </a:r>
            <a:r>
              <a:rPr lang="en-US" altLang="ja-JP" sz="1800" dirty="0">
                <a:ea typeface="ＭＳ Ｐゴシック" charset="-128"/>
              </a:rPr>
              <a:t> </a:t>
            </a:r>
            <a:r>
              <a:rPr lang="en-US" sz="1800" dirty="0">
                <a:solidFill>
                  <a:srgbClr val="FF0000"/>
                </a:solidFill>
              </a:rPr>
              <a:t>(1st Stage of Clay) </a:t>
            </a:r>
            <a:r>
              <a:rPr lang="en-US" altLang="ja-JP" sz="1800" dirty="0">
                <a:ea typeface="ＭＳ Ｐゴシック" charset="-128"/>
              </a:rPr>
              <a:t>a term used for clay that has not had an initial firing. Still malleable </a:t>
            </a:r>
          </a:p>
          <a:p>
            <a:pPr marL="514350" indent="-514350">
              <a:buFont typeface="+mj-lt"/>
              <a:buAutoNum type="arabicPeriod"/>
            </a:pPr>
            <a:r>
              <a:rPr lang="en-US" altLang="ja-JP" sz="1800" dirty="0">
                <a:solidFill>
                  <a:srgbClr val="FF0000"/>
                </a:solidFill>
                <a:ea typeface="ＭＳ Ｐゴシック" charset="-128"/>
              </a:rPr>
              <a:t>Leather-hard</a:t>
            </a:r>
            <a:r>
              <a:rPr lang="en-US" altLang="ja-JP" sz="1800" dirty="0">
                <a:ea typeface="ＭＳ Ｐゴシック" charset="-128"/>
              </a:rPr>
              <a:t>- </a:t>
            </a:r>
            <a:r>
              <a:rPr lang="en-US" sz="1800" i="1" u="sng" dirty="0"/>
              <a:t>the state of semi-dryness in an unfired piece of clay</a:t>
            </a:r>
            <a:r>
              <a:rPr lang="en-US" sz="1800" i="1" dirty="0"/>
              <a:t>.  This is the preferred time for building, final tooling, carving and surface design.</a:t>
            </a:r>
            <a:endParaRPr lang="en-US" altLang="ja-JP" sz="1800" dirty="0">
              <a:ea typeface="ＭＳ Ｐゴシック" charset="-128"/>
            </a:endParaRPr>
          </a:p>
          <a:p>
            <a:pPr marL="514350" indent="-514350">
              <a:buFont typeface="+mj-lt"/>
              <a:buAutoNum type="arabicPeriod"/>
            </a:pPr>
            <a:r>
              <a:rPr lang="en-US" altLang="ja-JP" sz="1800" dirty="0">
                <a:solidFill>
                  <a:srgbClr val="FF0000"/>
                </a:solidFill>
                <a:ea typeface="ＭＳ Ｐゴシック" charset="-128"/>
              </a:rPr>
              <a:t>Bone-dry</a:t>
            </a:r>
            <a:r>
              <a:rPr lang="en-US" altLang="ja-JP" sz="1800" dirty="0">
                <a:ea typeface="ＭＳ Ｐゴシック" charset="-128"/>
              </a:rPr>
              <a:t>- </a:t>
            </a:r>
            <a:r>
              <a:rPr lang="en-US" sz="1800" dirty="0"/>
              <a:t>The final stage of </a:t>
            </a:r>
            <a:r>
              <a:rPr lang="en-US" sz="1800" dirty="0" err="1"/>
              <a:t>greenware</a:t>
            </a:r>
            <a:r>
              <a:rPr lang="en-US" sz="1800" dirty="0"/>
              <a:t>, </a:t>
            </a:r>
            <a:r>
              <a:rPr lang="en-US" sz="1800" u="sng" dirty="0"/>
              <a:t>clay dried to a completely dry state and ready to be fired. </a:t>
            </a:r>
            <a:r>
              <a:rPr lang="en-US" sz="1800" dirty="0"/>
              <a:t>In this stage, the clay is very fragile</a:t>
            </a:r>
          </a:p>
          <a:p>
            <a:pPr marL="514350" indent="-514350">
              <a:buFont typeface="+mj-lt"/>
              <a:buAutoNum type="arabicPeriod"/>
            </a:pPr>
            <a:r>
              <a:rPr lang="en-US" sz="5400" u="sng" dirty="0" err="1">
                <a:solidFill>
                  <a:srgbClr val="FF0000"/>
                </a:solidFill>
              </a:rPr>
              <a:t>Bisqueware</a:t>
            </a:r>
            <a:r>
              <a:rPr lang="en-US" sz="5400" u="sng" dirty="0"/>
              <a:t>-</a:t>
            </a:r>
            <a:r>
              <a:rPr lang="en-US" sz="5400" dirty="0"/>
              <a:t> </a:t>
            </a:r>
            <a:r>
              <a:rPr lang="en-US" altLang="ja-JP" sz="5400" u="sng" dirty="0">
                <a:solidFill>
                  <a:srgbClr val="000000"/>
                </a:solidFill>
                <a:ea typeface="ＭＳ Ｐゴシック" charset="-128"/>
              </a:rPr>
              <a:t>fired but unglazed </a:t>
            </a:r>
            <a:r>
              <a:rPr lang="en-US" altLang="ja-JP" sz="5400" dirty="0">
                <a:solidFill>
                  <a:srgbClr val="000000"/>
                </a:solidFill>
                <a:ea typeface="ＭＳ Ｐゴシック" charset="-128"/>
              </a:rPr>
              <a:t>clay.</a:t>
            </a:r>
          </a:p>
          <a:p>
            <a:pPr marL="514350" indent="-514350">
              <a:buFont typeface="+mj-lt"/>
              <a:buAutoNum type="arabicPeriod"/>
            </a:pPr>
            <a:endParaRPr lang="en-US" dirty="0"/>
          </a:p>
          <a:p>
            <a:pPr marL="514350" indent="-514350">
              <a:buFont typeface="+mj-lt"/>
              <a:buAutoNum type="arabicPeriod"/>
            </a:pPr>
            <a:endParaRPr lang="en-US" altLang="ja-JP" dirty="0">
              <a:ea typeface="ＭＳ Ｐゴシック" charset="-128"/>
            </a:endParaRPr>
          </a:p>
          <a:p>
            <a:pPr>
              <a:buFontTx/>
              <a:buNone/>
            </a:pPr>
            <a:endParaRPr lang="en-US" dirty="0">
              <a:solidFill>
                <a:schemeClr val="bg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853" y="4414838"/>
            <a:ext cx="2321004" cy="2443162"/>
          </a:xfrm>
          <a:prstGeom prst="rect">
            <a:avLst/>
          </a:prstGeom>
        </p:spPr>
      </p:pic>
      <p:pic>
        <p:nvPicPr>
          <p:cNvPr id="8" name="Picture 7"/>
          <p:cNvPicPr>
            <a:picLocks noChangeAspect="1"/>
          </p:cNvPicPr>
          <p:nvPr/>
        </p:nvPicPr>
        <p:blipFill>
          <a:blip r:embed="rId3"/>
          <a:stretch>
            <a:fillRect/>
          </a:stretch>
        </p:blipFill>
        <p:spPr>
          <a:xfrm>
            <a:off x="5710234" y="4388385"/>
            <a:ext cx="2286000" cy="22860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9733" y="4414838"/>
            <a:ext cx="2971800" cy="2233095"/>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6910" y="4178971"/>
            <a:ext cx="3291948" cy="2468961"/>
          </a:xfrm>
          <a:prstGeom prst="rect">
            <a:avLst/>
          </a:prstGeom>
        </p:spPr>
      </p:pic>
    </p:spTree>
    <p:extLst>
      <p:ext uri="{BB962C8B-B14F-4D97-AF65-F5344CB8AC3E}">
        <p14:creationId xmlns:p14="http://schemas.microsoft.com/office/powerpoint/2010/main" val="2514732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solidFill>
                  <a:schemeClr val="tx1"/>
                </a:solidFill>
              </a:rPr>
              <a:t>What are the </a:t>
            </a:r>
            <a:r>
              <a:rPr lang="en-US" b="1" u="sng" dirty="0">
                <a:solidFill>
                  <a:schemeClr val="tx1"/>
                </a:solidFill>
              </a:rPr>
              <a:t>4 Stages of Clay</a:t>
            </a:r>
            <a:r>
              <a:rPr lang="en-US" u="sng" dirty="0">
                <a:solidFill>
                  <a:schemeClr val="tx1"/>
                </a:solidFill>
              </a:rPr>
              <a:t>?</a:t>
            </a:r>
          </a:p>
        </p:txBody>
      </p:sp>
      <p:sp>
        <p:nvSpPr>
          <p:cNvPr id="35843" name="Rectangle 3"/>
          <p:cNvSpPr>
            <a:spLocks noGrp="1" noChangeArrowheads="1"/>
          </p:cNvSpPr>
          <p:nvPr>
            <p:ph type="body" idx="1"/>
          </p:nvPr>
        </p:nvSpPr>
        <p:spPr/>
        <p:txBody>
          <a:bodyPr/>
          <a:lstStyle/>
          <a:p>
            <a:pPr marL="514350" indent="-514350">
              <a:buFont typeface="+mj-lt"/>
              <a:buAutoNum type="arabicPeriod"/>
            </a:pPr>
            <a:r>
              <a:rPr lang="en-US" altLang="ja-JP" sz="1800" u="sng" dirty="0" err="1">
                <a:solidFill>
                  <a:srgbClr val="FF0000"/>
                </a:solidFill>
                <a:ea typeface="ＭＳ Ｐゴシック" charset="-128"/>
              </a:rPr>
              <a:t>Greenware</a:t>
            </a:r>
            <a:r>
              <a:rPr lang="en-US" altLang="ja-JP" sz="1800" u="sng" dirty="0">
                <a:ea typeface="ＭＳ Ｐゴシック" charset="-128"/>
              </a:rPr>
              <a:t>-</a:t>
            </a:r>
            <a:r>
              <a:rPr lang="en-US" altLang="ja-JP" sz="1800" dirty="0">
                <a:ea typeface="ＭＳ Ｐゴシック" charset="-128"/>
              </a:rPr>
              <a:t> </a:t>
            </a:r>
            <a:r>
              <a:rPr lang="en-US" sz="1800" dirty="0">
                <a:solidFill>
                  <a:srgbClr val="FF0000"/>
                </a:solidFill>
              </a:rPr>
              <a:t>(1st Stage of Clay) </a:t>
            </a:r>
            <a:r>
              <a:rPr lang="en-US" altLang="ja-JP" sz="1800" dirty="0">
                <a:ea typeface="ＭＳ Ｐゴシック" charset="-128"/>
              </a:rPr>
              <a:t>a term used for clay that has not had an initial firing. Still malleable </a:t>
            </a:r>
          </a:p>
          <a:p>
            <a:pPr marL="514350" indent="-514350">
              <a:buFont typeface="+mj-lt"/>
              <a:buAutoNum type="arabicPeriod"/>
            </a:pPr>
            <a:r>
              <a:rPr lang="en-US" altLang="ja-JP" sz="1800" u="sng" dirty="0">
                <a:solidFill>
                  <a:srgbClr val="FF0000"/>
                </a:solidFill>
                <a:ea typeface="ＭＳ Ｐゴシック" charset="-128"/>
              </a:rPr>
              <a:t>Leather-hard</a:t>
            </a:r>
            <a:r>
              <a:rPr lang="en-US" altLang="ja-JP" sz="1800" u="sng" dirty="0">
                <a:ea typeface="ＭＳ Ｐゴシック" charset="-128"/>
              </a:rPr>
              <a:t>-</a:t>
            </a:r>
            <a:r>
              <a:rPr lang="en-US" altLang="ja-JP" sz="1800" dirty="0">
                <a:ea typeface="ＭＳ Ｐゴシック" charset="-128"/>
              </a:rPr>
              <a:t> </a:t>
            </a:r>
            <a:r>
              <a:rPr lang="en-US" sz="1800" i="1" u="sng" dirty="0"/>
              <a:t>the state of semi-dryness in an unfired piece of clay</a:t>
            </a:r>
            <a:r>
              <a:rPr lang="en-US" sz="1800" i="1" dirty="0"/>
              <a:t>.  This is the preferred time for building, final tooling, carving and surface design.</a:t>
            </a:r>
            <a:endParaRPr lang="en-US" altLang="ja-JP" sz="1800" dirty="0">
              <a:ea typeface="ＭＳ Ｐゴシック" charset="-128"/>
            </a:endParaRPr>
          </a:p>
          <a:p>
            <a:pPr marL="514350" indent="-514350">
              <a:buFont typeface="+mj-lt"/>
              <a:buAutoNum type="arabicPeriod"/>
            </a:pPr>
            <a:r>
              <a:rPr lang="en-US" altLang="ja-JP" sz="1800" u="sng" dirty="0">
                <a:solidFill>
                  <a:srgbClr val="FF0000"/>
                </a:solidFill>
                <a:ea typeface="ＭＳ Ｐゴシック" charset="-128"/>
              </a:rPr>
              <a:t>Bone-dry</a:t>
            </a:r>
            <a:r>
              <a:rPr lang="en-US" altLang="ja-JP" sz="1800" u="sng" dirty="0">
                <a:ea typeface="ＭＳ Ｐゴシック" charset="-128"/>
              </a:rPr>
              <a:t>-</a:t>
            </a:r>
            <a:r>
              <a:rPr lang="en-US" altLang="ja-JP" sz="1800" dirty="0">
                <a:ea typeface="ＭＳ Ｐゴシック" charset="-128"/>
              </a:rPr>
              <a:t> </a:t>
            </a:r>
            <a:r>
              <a:rPr lang="en-US" sz="1800" dirty="0"/>
              <a:t>The final stage of </a:t>
            </a:r>
            <a:r>
              <a:rPr lang="en-US" sz="1800" dirty="0" err="1"/>
              <a:t>greenware</a:t>
            </a:r>
            <a:r>
              <a:rPr lang="en-US" sz="1800" dirty="0"/>
              <a:t>, </a:t>
            </a:r>
            <a:r>
              <a:rPr lang="en-US" sz="1800" u="sng" dirty="0"/>
              <a:t>clay dried to a completely dry state and ready to be fired. </a:t>
            </a:r>
            <a:r>
              <a:rPr lang="en-US" sz="1800" dirty="0"/>
              <a:t>In this stage, the clay is very fragile</a:t>
            </a:r>
          </a:p>
          <a:p>
            <a:pPr marL="514350" indent="-514350">
              <a:buFont typeface="+mj-lt"/>
              <a:buAutoNum type="arabicPeriod"/>
            </a:pPr>
            <a:r>
              <a:rPr lang="en-US" sz="1800" u="sng" dirty="0" err="1">
                <a:solidFill>
                  <a:srgbClr val="FF0000"/>
                </a:solidFill>
              </a:rPr>
              <a:t>Bisqueware</a:t>
            </a:r>
            <a:r>
              <a:rPr lang="en-US" sz="1800" dirty="0"/>
              <a:t>- </a:t>
            </a:r>
            <a:r>
              <a:rPr lang="en-US" altLang="ja-JP" sz="1800" u="sng" dirty="0">
                <a:solidFill>
                  <a:srgbClr val="000000"/>
                </a:solidFill>
                <a:ea typeface="ＭＳ Ｐゴシック" charset="-128"/>
              </a:rPr>
              <a:t>fired but unglazed </a:t>
            </a:r>
            <a:r>
              <a:rPr lang="en-US" altLang="ja-JP" sz="1800" dirty="0">
                <a:solidFill>
                  <a:srgbClr val="000000"/>
                </a:solidFill>
                <a:ea typeface="ＭＳ Ｐゴシック" charset="-128"/>
              </a:rPr>
              <a:t>clay.</a:t>
            </a:r>
          </a:p>
          <a:p>
            <a:pPr marL="514350" indent="-514350">
              <a:buFont typeface="+mj-lt"/>
              <a:buAutoNum type="arabicPeriod"/>
            </a:pPr>
            <a:endParaRPr lang="en-US" dirty="0"/>
          </a:p>
          <a:p>
            <a:pPr marL="514350" indent="-514350">
              <a:buFont typeface="+mj-lt"/>
              <a:buAutoNum type="arabicPeriod"/>
            </a:pPr>
            <a:endParaRPr lang="en-US" altLang="ja-JP" dirty="0">
              <a:ea typeface="ＭＳ Ｐゴシック" charset="-128"/>
            </a:endParaRPr>
          </a:p>
          <a:p>
            <a:pPr>
              <a:buFontTx/>
              <a:buNone/>
            </a:pPr>
            <a:endParaRPr lang="en-US" dirty="0">
              <a:solidFill>
                <a:schemeClr val="bg1"/>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853" y="4414838"/>
            <a:ext cx="2321004" cy="2443162"/>
          </a:xfrm>
          <a:prstGeom prst="rect">
            <a:avLst/>
          </a:prstGeom>
        </p:spPr>
      </p:pic>
      <p:pic>
        <p:nvPicPr>
          <p:cNvPr id="8" name="Picture 7"/>
          <p:cNvPicPr>
            <a:picLocks noChangeAspect="1"/>
          </p:cNvPicPr>
          <p:nvPr/>
        </p:nvPicPr>
        <p:blipFill>
          <a:blip r:embed="rId4"/>
          <a:stretch>
            <a:fillRect/>
          </a:stretch>
        </p:blipFill>
        <p:spPr>
          <a:xfrm>
            <a:off x="5710234" y="4388385"/>
            <a:ext cx="2286000" cy="228600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9733" y="4414838"/>
            <a:ext cx="2971800" cy="2233095"/>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6910" y="4178971"/>
            <a:ext cx="3291948" cy="2468961"/>
          </a:xfrm>
          <a:prstGeom prst="rect">
            <a:avLst/>
          </a:prstGeom>
        </p:spPr>
      </p:pic>
    </p:spTree>
    <p:extLst>
      <p:ext uri="{BB962C8B-B14F-4D97-AF65-F5344CB8AC3E}">
        <p14:creationId xmlns:p14="http://schemas.microsoft.com/office/powerpoint/2010/main" val="646696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2A06112-5F18-0F44-97E6-9841D0BCA202}"/>
              </a:ext>
            </a:extLst>
          </p:cNvPr>
          <p:cNvPicPr>
            <a:picLocks noChangeAspect="1"/>
          </p:cNvPicPr>
          <p:nvPr/>
        </p:nvPicPr>
        <p:blipFill>
          <a:blip r:embed="rId2"/>
          <a:stretch>
            <a:fillRect/>
          </a:stretch>
        </p:blipFill>
        <p:spPr>
          <a:xfrm>
            <a:off x="274792" y="0"/>
            <a:ext cx="11642416" cy="6858000"/>
          </a:xfrm>
          <a:prstGeom prst="rect">
            <a:avLst/>
          </a:prstGeom>
        </p:spPr>
      </p:pic>
    </p:spTree>
    <p:extLst>
      <p:ext uri="{BB962C8B-B14F-4D97-AF65-F5344CB8AC3E}">
        <p14:creationId xmlns:p14="http://schemas.microsoft.com/office/powerpoint/2010/main" val="857665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3AA3C21F-B106-0F4F-A24D-66B4DE275581}"/>
              </a:ext>
            </a:extLst>
          </p:cNvPr>
          <p:cNvPicPr>
            <a:picLocks noChangeAspect="1"/>
          </p:cNvPicPr>
          <p:nvPr/>
        </p:nvPicPr>
        <p:blipFill>
          <a:blip r:embed="rId2"/>
          <a:stretch>
            <a:fillRect/>
          </a:stretch>
        </p:blipFill>
        <p:spPr>
          <a:xfrm>
            <a:off x="274792" y="-5604275"/>
            <a:ext cx="21156458" cy="12462275"/>
          </a:xfrm>
          <a:prstGeom prst="rect">
            <a:avLst/>
          </a:prstGeom>
        </p:spPr>
      </p:pic>
      <p:sp>
        <p:nvSpPr>
          <p:cNvPr id="3" name="TextBox 2">
            <a:extLst>
              <a:ext uri="{FF2B5EF4-FFF2-40B4-BE49-F238E27FC236}">
                <a16:creationId xmlns:a16="http://schemas.microsoft.com/office/drawing/2014/main" id="{9E2612C7-61CB-4D49-BD9F-E1CF85D2FBFD}"/>
              </a:ext>
            </a:extLst>
          </p:cNvPr>
          <p:cNvSpPr txBox="1"/>
          <p:nvPr/>
        </p:nvSpPr>
        <p:spPr>
          <a:xfrm>
            <a:off x="3551768" y="4162425"/>
            <a:ext cx="7268632" cy="1323439"/>
          </a:xfrm>
          <a:prstGeom prst="rect">
            <a:avLst/>
          </a:prstGeom>
          <a:noFill/>
        </p:spPr>
        <p:txBody>
          <a:bodyPr wrap="square" rtlCol="0">
            <a:spAutoFit/>
          </a:bodyPr>
          <a:lstStyle/>
          <a:p>
            <a:r>
              <a:rPr lang="en-US" sz="4000" dirty="0">
                <a:solidFill>
                  <a:srgbClr val="FF0000"/>
                </a:solidFill>
              </a:rPr>
              <a:t>There is an element of relief that has been repeated in a pattern</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788EB1A5-E24E-0744-A305-CB4A1D22C148}"/>
                  </a:ext>
                </a:extLst>
              </p14:cNvPr>
              <p14:cNvContentPartPr/>
              <p14:nvPr/>
            </p14:nvContentPartPr>
            <p14:xfrm>
              <a:off x="7786867" y="7421213"/>
              <a:ext cx="360" cy="360"/>
            </p14:xfrm>
          </p:contentPart>
        </mc:Choice>
        <mc:Fallback xmlns="">
          <p:pic>
            <p:nvPicPr>
              <p:cNvPr id="4" name="Ink 3">
                <a:extLst>
                  <a:ext uri="{FF2B5EF4-FFF2-40B4-BE49-F238E27FC236}">
                    <a16:creationId xmlns:a16="http://schemas.microsoft.com/office/drawing/2014/main" id="{788EB1A5-E24E-0744-A305-CB4A1D22C148}"/>
                  </a:ext>
                </a:extLst>
              </p:cNvPr>
              <p:cNvPicPr/>
              <p:nvPr/>
            </p:nvPicPr>
            <p:blipFill>
              <a:blip r:embed="rId4"/>
              <a:stretch>
                <a:fillRect/>
              </a:stretch>
            </p:blipFill>
            <p:spPr>
              <a:xfrm>
                <a:off x="7768867" y="738521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B0B545F4-CC4D-D84F-9D39-76AD0F019347}"/>
                  </a:ext>
                </a:extLst>
              </p14:cNvPr>
              <p14:cNvContentPartPr/>
              <p14:nvPr/>
            </p14:nvContentPartPr>
            <p14:xfrm>
              <a:off x="279067" y="2274653"/>
              <a:ext cx="10652400" cy="3852360"/>
            </p14:xfrm>
          </p:contentPart>
        </mc:Choice>
        <mc:Fallback xmlns="">
          <p:pic>
            <p:nvPicPr>
              <p:cNvPr id="5" name="Ink 4">
                <a:extLst>
                  <a:ext uri="{FF2B5EF4-FFF2-40B4-BE49-F238E27FC236}">
                    <a16:creationId xmlns:a16="http://schemas.microsoft.com/office/drawing/2014/main" id="{B0B545F4-CC4D-D84F-9D39-76AD0F019347}"/>
                  </a:ext>
                </a:extLst>
              </p:cNvPr>
              <p:cNvPicPr/>
              <p:nvPr/>
            </p:nvPicPr>
            <p:blipFill>
              <a:blip r:embed="rId6"/>
              <a:stretch>
                <a:fillRect/>
              </a:stretch>
            </p:blipFill>
            <p:spPr>
              <a:xfrm>
                <a:off x="261067" y="2238653"/>
                <a:ext cx="10688040" cy="3924000"/>
              </a:xfrm>
              <a:prstGeom prst="rect">
                <a:avLst/>
              </a:prstGeom>
            </p:spPr>
          </p:pic>
        </mc:Fallback>
      </mc:AlternateContent>
    </p:spTree>
    <p:extLst>
      <p:ext uri="{BB962C8B-B14F-4D97-AF65-F5344CB8AC3E}">
        <p14:creationId xmlns:p14="http://schemas.microsoft.com/office/powerpoint/2010/main" val="1835820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ke, hydrant, sitting, fire&#10;&#10;Description automatically generated">
            <a:extLst>
              <a:ext uri="{FF2B5EF4-FFF2-40B4-BE49-F238E27FC236}">
                <a16:creationId xmlns:a16="http://schemas.microsoft.com/office/drawing/2014/main" id="{E269214A-B227-EB42-8CC5-693FC414AF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A picture containing building, outdoor, street, hydrant&#10;&#10;Description automatically generated">
            <a:extLst>
              <a:ext uri="{FF2B5EF4-FFF2-40B4-BE49-F238E27FC236}">
                <a16:creationId xmlns:a16="http://schemas.microsoft.com/office/drawing/2014/main" id="{8847DCBD-1804-844C-8E2D-AC4DF89D01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35754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6A33FE0-273C-421C-868F-DDB96F238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43467"/>
            <a:ext cx="0" cy="539496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A2745302-879B-9545-8612-0E718744E0B0}"/>
              </a:ext>
            </a:extLst>
          </p:cNvPr>
          <p:cNvSpPr txBox="1"/>
          <p:nvPr/>
        </p:nvSpPr>
        <p:spPr>
          <a:xfrm>
            <a:off x="3275608" y="918266"/>
            <a:ext cx="5254965" cy="1015663"/>
          </a:xfrm>
          <a:prstGeom prst="rect">
            <a:avLst/>
          </a:prstGeom>
          <a:noFill/>
        </p:spPr>
        <p:txBody>
          <a:bodyPr wrap="none" rtlCol="0">
            <a:spAutoFit/>
          </a:bodyPr>
          <a:lstStyle/>
          <a:p>
            <a:r>
              <a:rPr lang="en-US" sz="6000" dirty="0">
                <a:latin typeface="Bradley Hand" pitchFamily="2" charset="77"/>
              </a:rPr>
              <a:t>What is Glaze?</a:t>
            </a:r>
          </a:p>
        </p:txBody>
      </p:sp>
      <p:sp>
        <p:nvSpPr>
          <p:cNvPr id="5" name="TextBox 4">
            <a:extLst>
              <a:ext uri="{FF2B5EF4-FFF2-40B4-BE49-F238E27FC236}">
                <a16:creationId xmlns:a16="http://schemas.microsoft.com/office/drawing/2014/main" id="{704D6867-2802-3341-8AC1-3B4582B13243}"/>
              </a:ext>
            </a:extLst>
          </p:cNvPr>
          <p:cNvSpPr txBox="1"/>
          <p:nvPr/>
        </p:nvSpPr>
        <p:spPr>
          <a:xfrm>
            <a:off x="693566" y="2201226"/>
            <a:ext cx="10424310" cy="2554545"/>
          </a:xfrm>
          <a:prstGeom prst="rect">
            <a:avLst/>
          </a:prstGeom>
          <a:noFill/>
        </p:spPr>
        <p:txBody>
          <a:bodyPr wrap="square" rtlCol="0">
            <a:spAutoFit/>
          </a:bodyPr>
          <a:lstStyle/>
          <a:p>
            <a:pPr marL="342900" indent="-342900">
              <a:buAutoNum type="alphaLcPeriod"/>
            </a:pPr>
            <a:r>
              <a:rPr lang="en-US" sz="4000" dirty="0"/>
              <a:t>) A smooth, shiny coating on food</a:t>
            </a:r>
          </a:p>
          <a:p>
            <a:pPr marL="342900" indent="-342900">
              <a:buAutoNum type="alphaLcPeriod"/>
            </a:pPr>
            <a:r>
              <a:rPr lang="en-US" sz="4000" dirty="0"/>
              <a:t>) A substance fused to the surface of pottery to make it water-proof and decorated</a:t>
            </a:r>
          </a:p>
          <a:p>
            <a:pPr marL="342900" indent="-342900">
              <a:buAutoNum type="alphaLcPeriod"/>
            </a:pPr>
            <a:r>
              <a:rPr lang="en-US" sz="4000" dirty="0"/>
              <a:t>) A thin transparent layer on a painting</a:t>
            </a:r>
          </a:p>
        </p:txBody>
      </p:sp>
    </p:spTree>
    <p:extLst>
      <p:ext uri="{BB962C8B-B14F-4D97-AF65-F5344CB8AC3E}">
        <p14:creationId xmlns:p14="http://schemas.microsoft.com/office/powerpoint/2010/main" val="873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2745302-879B-9545-8612-0E718744E0B0}"/>
              </a:ext>
            </a:extLst>
          </p:cNvPr>
          <p:cNvSpPr txBox="1"/>
          <p:nvPr/>
        </p:nvSpPr>
        <p:spPr>
          <a:xfrm>
            <a:off x="679176" y="4440602"/>
            <a:ext cx="3300663" cy="16459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tx1"/>
                </a:solidFill>
                <a:latin typeface="+mj-lt"/>
                <a:ea typeface="+mj-ea"/>
                <a:cs typeface="+mj-cs"/>
              </a:rPr>
              <a:t>What is Glaze?</a:t>
            </a:r>
          </a:p>
        </p:txBody>
      </p:sp>
      <p:pic>
        <p:nvPicPr>
          <p:cNvPr id="2" name="Picture 1">
            <a:extLst>
              <a:ext uri="{FF2B5EF4-FFF2-40B4-BE49-F238E27FC236}">
                <a16:creationId xmlns:a16="http://schemas.microsoft.com/office/drawing/2014/main" id="{AFF4D972-E874-3F40-B439-3848B6151B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66031" y="423025"/>
            <a:ext cx="3584448" cy="3639935"/>
          </a:xfrm>
          <a:prstGeom prst="rect">
            <a:avLst/>
          </a:prstGeom>
        </p:spPr>
      </p:pic>
      <p:pic>
        <p:nvPicPr>
          <p:cNvPr id="3" name="Picture 2">
            <a:extLst>
              <a:ext uri="{FF2B5EF4-FFF2-40B4-BE49-F238E27FC236}">
                <a16:creationId xmlns:a16="http://schemas.microsoft.com/office/drawing/2014/main" id="{E7277725-1ED8-064B-B766-9D384A14E1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8690" y="423025"/>
            <a:ext cx="3584448" cy="3639312"/>
          </a:xfrm>
          <a:prstGeom prst="rect">
            <a:avLst/>
          </a:prstGeom>
        </p:spPr>
      </p:pic>
      <p:pic>
        <p:nvPicPr>
          <p:cNvPr id="6" name="Picture 5">
            <a:extLst>
              <a:ext uri="{FF2B5EF4-FFF2-40B4-BE49-F238E27FC236}">
                <a16:creationId xmlns:a16="http://schemas.microsoft.com/office/drawing/2014/main" id="{6FA077E2-D62C-9947-B3A2-CD9E98B777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40062" y="423025"/>
            <a:ext cx="3584448" cy="3639312"/>
          </a:xfrm>
          <a:prstGeom prst="rect">
            <a:avLst/>
          </a:prstGeom>
        </p:spPr>
      </p:pic>
      <p:sp>
        <p:nvSpPr>
          <p:cNvPr id="15" name="Rectangle 14">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93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04D6867-2802-3341-8AC1-3B4582B13243}"/>
              </a:ext>
            </a:extLst>
          </p:cNvPr>
          <p:cNvSpPr txBox="1"/>
          <p:nvPr/>
        </p:nvSpPr>
        <p:spPr>
          <a:xfrm>
            <a:off x="3983137" y="4440602"/>
            <a:ext cx="8022509" cy="1645920"/>
          </a:xfrm>
          <a:prstGeom prst="rect">
            <a:avLst/>
          </a:prstGeom>
        </p:spPr>
        <p:txBody>
          <a:bodyPr vert="horz" lIns="91440" tIns="45720" rIns="91440" bIns="45720" rtlCol="0" anchor="ctr">
            <a:noAutofit/>
          </a:bodyPr>
          <a:lstStyle/>
          <a:p>
            <a:pPr marL="628650" indent="-514350">
              <a:lnSpc>
                <a:spcPct val="90000"/>
              </a:lnSpc>
              <a:spcAft>
                <a:spcPts val="600"/>
              </a:spcAft>
              <a:buFont typeface="+mj-lt"/>
              <a:buAutoNum type="alphaLcParenR"/>
            </a:pPr>
            <a:r>
              <a:rPr lang="en-US" sz="2800" dirty="0"/>
              <a:t>A smooth, shiny coating on food</a:t>
            </a:r>
          </a:p>
          <a:p>
            <a:pPr marL="628650" indent="-514350">
              <a:lnSpc>
                <a:spcPct val="90000"/>
              </a:lnSpc>
              <a:spcAft>
                <a:spcPts val="600"/>
              </a:spcAft>
              <a:buFont typeface="+mj-lt"/>
              <a:buAutoNum type="alphaLcParenR"/>
            </a:pPr>
            <a:r>
              <a:rPr lang="en-US" sz="2800" dirty="0"/>
              <a:t>A substance fused to the surface of pottery to make it water-proof and decorated</a:t>
            </a:r>
          </a:p>
          <a:p>
            <a:pPr marL="628650" indent="-514350">
              <a:lnSpc>
                <a:spcPct val="90000"/>
              </a:lnSpc>
              <a:spcAft>
                <a:spcPts val="600"/>
              </a:spcAft>
              <a:buFont typeface="+mj-lt"/>
              <a:buAutoNum type="alphaLcParenR"/>
            </a:pPr>
            <a:r>
              <a:rPr lang="en-US" sz="2800" dirty="0"/>
              <a:t>A thin transparent layer on a painting</a:t>
            </a:r>
          </a:p>
        </p:txBody>
      </p:sp>
    </p:spTree>
    <p:extLst>
      <p:ext uri="{BB962C8B-B14F-4D97-AF65-F5344CB8AC3E}">
        <p14:creationId xmlns:p14="http://schemas.microsoft.com/office/powerpoint/2010/main" val="2134181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745302-879B-9545-8612-0E718744E0B0}"/>
              </a:ext>
            </a:extLst>
          </p:cNvPr>
          <p:cNvSpPr txBox="1"/>
          <p:nvPr/>
        </p:nvSpPr>
        <p:spPr>
          <a:xfrm>
            <a:off x="186354" y="3804498"/>
            <a:ext cx="3300663" cy="16459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dirty="0">
                <a:solidFill>
                  <a:schemeClr val="tx1"/>
                </a:solidFill>
                <a:latin typeface="+mj-lt"/>
                <a:ea typeface="+mj-ea"/>
                <a:cs typeface="+mj-cs"/>
              </a:rPr>
              <a:t>What is </a:t>
            </a:r>
            <a:r>
              <a:rPr lang="en-US" sz="4000" b="1" u="sng" kern="1200" dirty="0">
                <a:solidFill>
                  <a:schemeClr val="tx1"/>
                </a:solidFill>
                <a:latin typeface="+mj-lt"/>
                <a:ea typeface="+mj-ea"/>
                <a:cs typeface="+mj-cs"/>
              </a:rPr>
              <a:t>Glaze</a:t>
            </a:r>
            <a:r>
              <a:rPr lang="en-US" sz="4000" kern="1200" dirty="0">
                <a:solidFill>
                  <a:schemeClr val="tx1"/>
                </a:solidFill>
                <a:latin typeface="+mj-lt"/>
                <a:ea typeface="+mj-ea"/>
                <a:cs typeface="+mj-cs"/>
              </a:rPr>
              <a:t>?</a:t>
            </a:r>
          </a:p>
        </p:txBody>
      </p:sp>
      <p:pic>
        <p:nvPicPr>
          <p:cNvPr id="2" name="Picture 1">
            <a:extLst>
              <a:ext uri="{FF2B5EF4-FFF2-40B4-BE49-F238E27FC236}">
                <a16:creationId xmlns:a16="http://schemas.microsoft.com/office/drawing/2014/main" id="{AFF4D972-E874-3F40-B439-3848B6151B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66031" y="423025"/>
            <a:ext cx="3584448" cy="3639935"/>
          </a:xfrm>
          <a:prstGeom prst="rect">
            <a:avLst/>
          </a:prstGeom>
        </p:spPr>
      </p:pic>
      <p:pic>
        <p:nvPicPr>
          <p:cNvPr id="3" name="Picture 2">
            <a:extLst>
              <a:ext uri="{FF2B5EF4-FFF2-40B4-BE49-F238E27FC236}">
                <a16:creationId xmlns:a16="http://schemas.microsoft.com/office/drawing/2014/main" id="{E7277725-1ED8-064B-B766-9D384A14E1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8690" y="423025"/>
            <a:ext cx="3584448" cy="3639312"/>
          </a:xfrm>
          <a:prstGeom prst="rect">
            <a:avLst/>
          </a:prstGeom>
        </p:spPr>
      </p:pic>
      <p:pic>
        <p:nvPicPr>
          <p:cNvPr id="6" name="Picture 5">
            <a:extLst>
              <a:ext uri="{FF2B5EF4-FFF2-40B4-BE49-F238E27FC236}">
                <a16:creationId xmlns:a16="http://schemas.microsoft.com/office/drawing/2014/main" id="{6FA077E2-D62C-9947-B3A2-CD9E98B777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40062" y="423025"/>
            <a:ext cx="3584448" cy="3639312"/>
          </a:xfrm>
          <a:prstGeom prst="rect">
            <a:avLst/>
          </a:prstGeom>
        </p:spPr>
      </p:pic>
      <p:sp>
        <p:nvSpPr>
          <p:cNvPr id="5" name="TextBox 4">
            <a:extLst>
              <a:ext uri="{FF2B5EF4-FFF2-40B4-BE49-F238E27FC236}">
                <a16:creationId xmlns:a16="http://schemas.microsoft.com/office/drawing/2014/main" id="{704D6867-2802-3341-8AC1-3B4582B13243}"/>
              </a:ext>
            </a:extLst>
          </p:cNvPr>
          <p:cNvSpPr txBox="1"/>
          <p:nvPr/>
        </p:nvSpPr>
        <p:spPr>
          <a:xfrm>
            <a:off x="2822713" y="4591476"/>
            <a:ext cx="9182933" cy="1645920"/>
          </a:xfrm>
          <a:prstGeom prst="rect">
            <a:avLst/>
          </a:prstGeom>
        </p:spPr>
        <p:txBody>
          <a:bodyPr vert="horz" lIns="91440" tIns="45720" rIns="91440" bIns="45720" rtlCol="0" anchor="ctr">
            <a:noAutofit/>
          </a:bodyPr>
          <a:lstStyle/>
          <a:p>
            <a:pPr marL="628650" indent="-514350">
              <a:lnSpc>
                <a:spcPct val="90000"/>
              </a:lnSpc>
              <a:spcAft>
                <a:spcPts val="600"/>
              </a:spcAft>
              <a:buFont typeface="+mj-lt"/>
              <a:buAutoNum type="alphaLcParenR"/>
            </a:pPr>
            <a:r>
              <a:rPr lang="en-US" sz="2800" dirty="0"/>
              <a:t>A smooth, </a:t>
            </a:r>
            <a:r>
              <a:rPr lang="en-US" sz="4000" b="1" u="sng" dirty="0"/>
              <a:t>shiny coating </a:t>
            </a:r>
            <a:r>
              <a:rPr lang="en-US" sz="2800" dirty="0"/>
              <a:t>on food</a:t>
            </a:r>
          </a:p>
          <a:p>
            <a:pPr marL="628650" indent="-514350">
              <a:lnSpc>
                <a:spcPct val="90000"/>
              </a:lnSpc>
              <a:spcAft>
                <a:spcPts val="600"/>
              </a:spcAft>
              <a:buFont typeface="+mj-lt"/>
              <a:buAutoNum type="alphaLcParenR"/>
            </a:pPr>
            <a:r>
              <a:rPr lang="en-US" sz="2800" dirty="0"/>
              <a:t>A substance fused to the surface of pottery to </a:t>
            </a:r>
            <a:r>
              <a:rPr lang="en-US" sz="4000" b="1" u="sng" dirty="0"/>
              <a:t>makes clay water-proof and decorated</a:t>
            </a:r>
          </a:p>
          <a:p>
            <a:pPr marL="628650" indent="-514350">
              <a:lnSpc>
                <a:spcPct val="90000"/>
              </a:lnSpc>
              <a:spcAft>
                <a:spcPts val="600"/>
              </a:spcAft>
              <a:buFont typeface="+mj-lt"/>
              <a:buAutoNum type="alphaLcParenR"/>
            </a:pPr>
            <a:r>
              <a:rPr lang="en-US" sz="2800" dirty="0"/>
              <a:t>A thin transparent layer on a painting</a:t>
            </a:r>
          </a:p>
        </p:txBody>
      </p:sp>
    </p:spTree>
    <p:extLst>
      <p:ext uri="{BB962C8B-B14F-4D97-AF65-F5344CB8AC3E}">
        <p14:creationId xmlns:p14="http://schemas.microsoft.com/office/powerpoint/2010/main" val="2273050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251E4FF-62F5-B545-BE63-755830012196}"/>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b="1" u="sng" dirty="0">
                <a:latin typeface="+mj-lt"/>
                <a:ea typeface="+mj-ea"/>
                <a:cs typeface="+mj-cs"/>
              </a:rPr>
              <a:t>Underglaze=NOT shiny.. Matte </a:t>
            </a:r>
          </a:p>
          <a:p>
            <a:pPr>
              <a:lnSpc>
                <a:spcPct val="90000"/>
              </a:lnSpc>
              <a:spcBef>
                <a:spcPct val="0"/>
              </a:spcBef>
              <a:spcAft>
                <a:spcPts val="600"/>
              </a:spcAft>
            </a:pPr>
            <a:endParaRPr lang="en-US" sz="4100" b="1" u="sng" dirty="0">
              <a:latin typeface="+mj-lt"/>
              <a:ea typeface="+mj-ea"/>
              <a:cs typeface="+mj-cs"/>
            </a:endParaRPr>
          </a:p>
          <a:p>
            <a:pPr>
              <a:lnSpc>
                <a:spcPct val="90000"/>
              </a:lnSpc>
              <a:spcBef>
                <a:spcPct val="0"/>
              </a:spcBef>
              <a:spcAft>
                <a:spcPts val="600"/>
              </a:spcAft>
            </a:pPr>
            <a:r>
              <a:rPr lang="en-US" sz="4100" b="1" u="sng" dirty="0">
                <a:latin typeface="+mj-lt"/>
                <a:ea typeface="+mj-ea"/>
                <a:cs typeface="+mj-cs"/>
              </a:rPr>
              <a:t>Clear Glaze on top= shiny</a:t>
            </a:r>
          </a:p>
        </p:txBody>
      </p:sp>
      <p:sp>
        <p:nvSpPr>
          <p:cNvPr id="10" name="Rectangle 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6656C03C-58DE-1B4D-B0AF-9E0BC3A8A0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68487" y="10"/>
            <a:ext cx="7323513" cy="6857990"/>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807F0FA2-272C-4147-B1CF-A15C481A487B}"/>
                  </a:ext>
                </a:extLst>
              </p14:cNvPr>
              <p14:cNvContentPartPr/>
              <p14:nvPr/>
            </p14:nvContentPartPr>
            <p14:xfrm>
              <a:off x="333845" y="1118410"/>
              <a:ext cx="2703960" cy="798840"/>
            </p14:xfrm>
          </p:contentPart>
        </mc:Choice>
        <mc:Fallback>
          <p:pic>
            <p:nvPicPr>
              <p:cNvPr id="4" name="Ink 3">
                <a:extLst>
                  <a:ext uri="{FF2B5EF4-FFF2-40B4-BE49-F238E27FC236}">
                    <a16:creationId xmlns:a16="http://schemas.microsoft.com/office/drawing/2014/main" id="{807F0FA2-272C-4147-B1CF-A15C481A487B}"/>
                  </a:ext>
                </a:extLst>
              </p:cNvPr>
              <p:cNvPicPr/>
              <p:nvPr/>
            </p:nvPicPr>
            <p:blipFill>
              <a:blip r:embed="rId4"/>
              <a:stretch>
                <a:fillRect/>
              </a:stretch>
            </p:blipFill>
            <p:spPr>
              <a:xfrm>
                <a:off x="297845" y="1082410"/>
                <a:ext cx="2775600" cy="8704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3B934AD4-B191-434A-B097-E44E646F0A7F}"/>
                  </a:ext>
                </a:extLst>
              </p14:cNvPr>
              <p14:cNvContentPartPr/>
              <p14:nvPr/>
            </p14:nvContentPartPr>
            <p14:xfrm>
              <a:off x="4798565" y="528730"/>
              <a:ext cx="1760040" cy="1731600"/>
            </p14:xfrm>
          </p:contentPart>
        </mc:Choice>
        <mc:Fallback>
          <p:pic>
            <p:nvPicPr>
              <p:cNvPr id="5" name="Ink 4">
                <a:extLst>
                  <a:ext uri="{FF2B5EF4-FFF2-40B4-BE49-F238E27FC236}">
                    <a16:creationId xmlns:a16="http://schemas.microsoft.com/office/drawing/2014/main" id="{3B934AD4-B191-434A-B097-E44E646F0A7F}"/>
                  </a:ext>
                </a:extLst>
              </p:cNvPr>
              <p:cNvPicPr/>
              <p:nvPr/>
            </p:nvPicPr>
            <p:blipFill>
              <a:blip r:embed="rId6"/>
              <a:stretch>
                <a:fillRect/>
              </a:stretch>
            </p:blipFill>
            <p:spPr>
              <a:xfrm>
                <a:off x="4762925" y="492730"/>
                <a:ext cx="1831680" cy="18032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EBF8A3FF-E079-8145-9435-CF50F2553FA8}"/>
                  </a:ext>
                </a:extLst>
              </p14:cNvPr>
              <p14:cNvContentPartPr/>
              <p14:nvPr/>
            </p14:nvContentPartPr>
            <p14:xfrm>
              <a:off x="6655085" y="575170"/>
              <a:ext cx="1750680" cy="1717200"/>
            </p14:xfrm>
          </p:contentPart>
        </mc:Choice>
        <mc:Fallback>
          <p:pic>
            <p:nvPicPr>
              <p:cNvPr id="6" name="Ink 5">
                <a:extLst>
                  <a:ext uri="{FF2B5EF4-FFF2-40B4-BE49-F238E27FC236}">
                    <a16:creationId xmlns:a16="http://schemas.microsoft.com/office/drawing/2014/main" id="{EBF8A3FF-E079-8145-9435-CF50F2553FA8}"/>
                  </a:ext>
                </a:extLst>
              </p:cNvPr>
              <p:cNvPicPr/>
              <p:nvPr/>
            </p:nvPicPr>
            <p:blipFill>
              <a:blip r:embed="rId8"/>
              <a:stretch>
                <a:fillRect/>
              </a:stretch>
            </p:blipFill>
            <p:spPr>
              <a:xfrm>
                <a:off x="6619445" y="539530"/>
                <a:ext cx="1822320" cy="17888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77052855-70AE-CF47-9901-99EB3E9290CB}"/>
                  </a:ext>
                </a:extLst>
              </p14:cNvPr>
              <p14:cNvContentPartPr/>
              <p14:nvPr/>
            </p14:nvContentPartPr>
            <p14:xfrm>
              <a:off x="8475965" y="543850"/>
              <a:ext cx="1697400" cy="1677600"/>
            </p14:xfrm>
          </p:contentPart>
        </mc:Choice>
        <mc:Fallback>
          <p:pic>
            <p:nvPicPr>
              <p:cNvPr id="7" name="Ink 6">
                <a:extLst>
                  <a:ext uri="{FF2B5EF4-FFF2-40B4-BE49-F238E27FC236}">
                    <a16:creationId xmlns:a16="http://schemas.microsoft.com/office/drawing/2014/main" id="{77052855-70AE-CF47-9901-99EB3E9290CB}"/>
                  </a:ext>
                </a:extLst>
              </p:cNvPr>
              <p:cNvPicPr/>
              <p:nvPr/>
            </p:nvPicPr>
            <p:blipFill>
              <a:blip r:embed="rId10"/>
              <a:stretch>
                <a:fillRect/>
              </a:stretch>
            </p:blipFill>
            <p:spPr>
              <a:xfrm>
                <a:off x="8439965" y="508210"/>
                <a:ext cx="1769040" cy="17492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0228E568-4400-8F4E-B1EC-45559E539FD1}"/>
                  </a:ext>
                </a:extLst>
              </p14:cNvPr>
              <p14:cNvContentPartPr/>
              <p14:nvPr/>
            </p14:nvContentPartPr>
            <p14:xfrm>
              <a:off x="10327445" y="534130"/>
              <a:ext cx="1618200" cy="1838880"/>
            </p14:xfrm>
          </p:contentPart>
        </mc:Choice>
        <mc:Fallback>
          <p:pic>
            <p:nvPicPr>
              <p:cNvPr id="9" name="Ink 8">
                <a:extLst>
                  <a:ext uri="{FF2B5EF4-FFF2-40B4-BE49-F238E27FC236}">
                    <a16:creationId xmlns:a16="http://schemas.microsoft.com/office/drawing/2014/main" id="{0228E568-4400-8F4E-B1EC-45559E539FD1}"/>
                  </a:ext>
                </a:extLst>
              </p:cNvPr>
              <p:cNvPicPr/>
              <p:nvPr/>
            </p:nvPicPr>
            <p:blipFill>
              <a:blip r:embed="rId12"/>
              <a:stretch>
                <a:fillRect/>
              </a:stretch>
            </p:blipFill>
            <p:spPr>
              <a:xfrm>
                <a:off x="10291445" y="498130"/>
                <a:ext cx="1689840" cy="19105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1" name="Ink 10">
                <a:extLst>
                  <a:ext uri="{FF2B5EF4-FFF2-40B4-BE49-F238E27FC236}">
                    <a16:creationId xmlns:a16="http://schemas.microsoft.com/office/drawing/2014/main" id="{0CB43D7D-A4F4-554A-BFB3-23680A7FB12B}"/>
                  </a:ext>
                </a:extLst>
              </p14:cNvPr>
              <p14:cNvContentPartPr/>
              <p14:nvPr/>
            </p14:nvContentPartPr>
            <p14:xfrm>
              <a:off x="292445" y="3103090"/>
              <a:ext cx="3519000" cy="1316160"/>
            </p14:xfrm>
          </p:contentPart>
        </mc:Choice>
        <mc:Fallback>
          <p:pic>
            <p:nvPicPr>
              <p:cNvPr id="11" name="Ink 10">
                <a:extLst>
                  <a:ext uri="{FF2B5EF4-FFF2-40B4-BE49-F238E27FC236}">
                    <a16:creationId xmlns:a16="http://schemas.microsoft.com/office/drawing/2014/main" id="{0CB43D7D-A4F4-554A-BFB3-23680A7FB12B}"/>
                  </a:ext>
                </a:extLst>
              </p:cNvPr>
              <p:cNvPicPr/>
              <p:nvPr/>
            </p:nvPicPr>
            <p:blipFill>
              <a:blip r:embed="rId14"/>
              <a:stretch>
                <a:fillRect/>
              </a:stretch>
            </p:blipFill>
            <p:spPr>
              <a:xfrm>
                <a:off x="256445" y="3067450"/>
                <a:ext cx="3590640" cy="13878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3" name="Ink 12">
                <a:extLst>
                  <a:ext uri="{FF2B5EF4-FFF2-40B4-BE49-F238E27FC236}">
                    <a16:creationId xmlns:a16="http://schemas.microsoft.com/office/drawing/2014/main" id="{616546B8-6CD4-C740-AD9B-02A5AED7B449}"/>
                  </a:ext>
                </a:extLst>
              </p14:cNvPr>
              <p14:cNvContentPartPr/>
              <p14:nvPr/>
            </p14:nvContentPartPr>
            <p14:xfrm>
              <a:off x="5180525" y="3036850"/>
              <a:ext cx="1711080" cy="1584000"/>
            </p14:xfrm>
          </p:contentPart>
        </mc:Choice>
        <mc:Fallback>
          <p:pic>
            <p:nvPicPr>
              <p:cNvPr id="13" name="Ink 12">
                <a:extLst>
                  <a:ext uri="{FF2B5EF4-FFF2-40B4-BE49-F238E27FC236}">
                    <a16:creationId xmlns:a16="http://schemas.microsoft.com/office/drawing/2014/main" id="{616546B8-6CD4-C740-AD9B-02A5AED7B449}"/>
                  </a:ext>
                </a:extLst>
              </p:cNvPr>
              <p:cNvPicPr/>
              <p:nvPr/>
            </p:nvPicPr>
            <p:blipFill>
              <a:blip r:embed="rId16"/>
              <a:stretch>
                <a:fillRect/>
              </a:stretch>
            </p:blipFill>
            <p:spPr>
              <a:xfrm>
                <a:off x="5144885" y="3000850"/>
                <a:ext cx="1782720" cy="16556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4" name="Ink 13">
                <a:extLst>
                  <a:ext uri="{FF2B5EF4-FFF2-40B4-BE49-F238E27FC236}">
                    <a16:creationId xmlns:a16="http://schemas.microsoft.com/office/drawing/2014/main" id="{FC564BFE-0B5C-0D47-B389-60EA7C57795F}"/>
                  </a:ext>
                </a:extLst>
              </p14:cNvPr>
              <p14:cNvContentPartPr/>
              <p14:nvPr/>
            </p14:nvContentPartPr>
            <p14:xfrm>
              <a:off x="6953165" y="3053410"/>
              <a:ext cx="1614240" cy="1535760"/>
            </p14:xfrm>
          </p:contentPart>
        </mc:Choice>
        <mc:Fallback>
          <p:pic>
            <p:nvPicPr>
              <p:cNvPr id="14" name="Ink 13">
                <a:extLst>
                  <a:ext uri="{FF2B5EF4-FFF2-40B4-BE49-F238E27FC236}">
                    <a16:creationId xmlns:a16="http://schemas.microsoft.com/office/drawing/2014/main" id="{FC564BFE-0B5C-0D47-B389-60EA7C57795F}"/>
                  </a:ext>
                </a:extLst>
              </p:cNvPr>
              <p:cNvPicPr/>
              <p:nvPr/>
            </p:nvPicPr>
            <p:blipFill>
              <a:blip r:embed="rId18"/>
              <a:stretch>
                <a:fillRect/>
              </a:stretch>
            </p:blipFill>
            <p:spPr>
              <a:xfrm>
                <a:off x="6917525" y="3017410"/>
                <a:ext cx="1685880" cy="16074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5" name="Ink 14">
                <a:extLst>
                  <a:ext uri="{FF2B5EF4-FFF2-40B4-BE49-F238E27FC236}">
                    <a16:creationId xmlns:a16="http://schemas.microsoft.com/office/drawing/2014/main" id="{F03F0640-8FBE-3441-AE84-654BCBA59EE3}"/>
                  </a:ext>
                </a:extLst>
              </p14:cNvPr>
              <p14:cNvContentPartPr/>
              <p14:nvPr/>
            </p14:nvContentPartPr>
            <p14:xfrm>
              <a:off x="8855405" y="3028930"/>
              <a:ext cx="1498680" cy="1655280"/>
            </p14:xfrm>
          </p:contentPart>
        </mc:Choice>
        <mc:Fallback>
          <p:pic>
            <p:nvPicPr>
              <p:cNvPr id="15" name="Ink 14">
                <a:extLst>
                  <a:ext uri="{FF2B5EF4-FFF2-40B4-BE49-F238E27FC236}">
                    <a16:creationId xmlns:a16="http://schemas.microsoft.com/office/drawing/2014/main" id="{F03F0640-8FBE-3441-AE84-654BCBA59EE3}"/>
                  </a:ext>
                </a:extLst>
              </p:cNvPr>
              <p:cNvPicPr/>
              <p:nvPr/>
            </p:nvPicPr>
            <p:blipFill>
              <a:blip r:embed="rId20"/>
              <a:stretch>
                <a:fillRect/>
              </a:stretch>
            </p:blipFill>
            <p:spPr>
              <a:xfrm>
                <a:off x="8819405" y="2993290"/>
                <a:ext cx="1570320" cy="17269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6" name="Ink 15">
                <a:extLst>
                  <a:ext uri="{FF2B5EF4-FFF2-40B4-BE49-F238E27FC236}">
                    <a16:creationId xmlns:a16="http://schemas.microsoft.com/office/drawing/2014/main" id="{FDC67DF3-2DBC-B74B-8810-8CAE9CA21B60}"/>
                  </a:ext>
                </a:extLst>
              </p14:cNvPr>
              <p14:cNvContentPartPr/>
              <p14:nvPr/>
            </p14:nvContentPartPr>
            <p14:xfrm>
              <a:off x="10620845" y="3052690"/>
              <a:ext cx="1514520" cy="1639440"/>
            </p14:xfrm>
          </p:contentPart>
        </mc:Choice>
        <mc:Fallback>
          <p:pic>
            <p:nvPicPr>
              <p:cNvPr id="16" name="Ink 15">
                <a:extLst>
                  <a:ext uri="{FF2B5EF4-FFF2-40B4-BE49-F238E27FC236}">
                    <a16:creationId xmlns:a16="http://schemas.microsoft.com/office/drawing/2014/main" id="{FDC67DF3-2DBC-B74B-8810-8CAE9CA21B60}"/>
                  </a:ext>
                </a:extLst>
              </p:cNvPr>
              <p:cNvPicPr/>
              <p:nvPr/>
            </p:nvPicPr>
            <p:blipFill>
              <a:blip r:embed="rId22"/>
              <a:stretch>
                <a:fillRect/>
              </a:stretch>
            </p:blipFill>
            <p:spPr>
              <a:xfrm>
                <a:off x="10584845" y="3016690"/>
                <a:ext cx="1586160" cy="1711080"/>
              </a:xfrm>
              <a:prstGeom prst="rect">
                <a:avLst/>
              </a:prstGeom>
            </p:spPr>
          </p:pic>
        </mc:Fallback>
      </mc:AlternateContent>
      <p:pic>
        <p:nvPicPr>
          <p:cNvPr id="18" name="Picture 17" descr="A picture containing toiletry, cosmetic&#10;&#10;Description automatically generated">
            <a:extLst>
              <a:ext uri="{FF2B5EF4-FFF2-40B4-BE49-F238E27FC236}">
                <a16:creationId xmlns:a16="http://schemas.microsoft.com/office/drawing/2014/main" id="{E53AC3B4-311D-694E-9EB4-A11DD1F6B20A}"/>
              </a:ext>
            </a:extLst>
          </p:cNvPr>
          <p:cNvPicPr>
            <a:picLocks noChangeAspect="1"/>
          </p:cNvPicPr>
          <p:nvPr/>
        </p:nvPicPr>
        <p:blipFill>
          <a:blip r:embed="rId23"/>
          <a:stretch>
            <a:fillRect/>
          </a:stretch>
        </p:blipFill>
        <p:spPr>
          <a:xfrm>
            <a:off x="4798565" y="771988"/>
            <a:ext cx="5676900" cy="5702300"/>
          </a:xfrm>
          <a:prstGeom prst="rect">
            <a:avLst/>
          </a:prstGeom>
        </p:spPr>
      </p:pic>
    </p:spTree>
    <p:extLst>
      <p:ext uri="{BB962C8B-B14F-4D97-AF65-F5344CB8AC3E}">
        <p14:creationId xmlns:p14="http://schemas.microsoft.com/office/powerpoint/2010/main" val="73319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40661-0730-A34A-BF41-0824F4779415}"/>
              </a:ext>
            </a:extLst>
          </p:cNvPr>
          <p:cNvPicPr>
            <a:picLocks noChangeAspect="1"/>
          </p:cNvPicPr>
          <p:nvPr/>
        </p:nvPicPr>
        <p:blipFill>
          <a:blip r:embed="rId2"/>
          <a:stretch>
            <a:fillRect/>
          </a:stretch>
        </p:blipFill>
        <p:spPr>
          <a:xfrm>
            <a:off x="430213" y="314325"/>
            <a:ext cx="4102100" cy="5257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A1FB76B5-C4F1-184E-A7BD-F406D6F27FE8}"/>
              </a:ext>
            </a:extLst>
          </p:cNvPr>
          <p:cNvSpPr txBox="1"/>
          <p:nvPr/>
        </p:nvSpPr>
        <p:spPr>
          <a:xfrm>
            <a:off x="4800601" y="1071563"/>
            <a:ext cx="7205662" cy="2308324"/>
          </a:xfrm>
          <a:prstGeom prst="rect">
            <a:avLst/>
          </a:prstGeom>
          <a:noFill/>
        </p:spPr>
        <p:txBody>
          <a:bodyPr wrap="square" rtlCol="0">
            <a:spAutoFit/>
          </a:bodyPr>
          <a:lstStyle/>
          <a:p>
            <a:pPr marL="742950" indent="-742950">
              <a:buAutoNum type="arabicPeriod"/>
            </a:pPr>
            <a:r>
              <a:rPr lang="en-US" sz="3600" dirty="0"/>
              <a:t>Read the paragraph given to you</a:t>
            </a:r>
          </a:p>
          <a:p>
            <a:pPr marL="742950" indent="-742950">
              <a:buAutoNum type="arabicPeriod"/>
            </a:pPr>
            <a:r>
              <a:rPr lang="en-US" sz="3600" dirty="0"/>
              <a:t>Highlight two key sentences</a:t>
            </a:r>
          </a:p>
          <a:p>
            <a:pPr marL="742950" indent="-742950">
              <a:buAutoNum type="arabicPeriod"/>
            </a:pPr>
            <a:r>
              <a:rPr lang="en-US" sz="3600" dirty="0"/>
              <a:t>Write them onto your note page</a:t>
            </a:r>
          </a:p>
          <a:p>
            <a:pPr marL="742950" indent="-742950">
              <a:buAutoNum type="arabicPeriod"/>
            </a:pPr>
            <a:r>
              <a:rPr lang="en-US" sz="3600" dirty="0"/>
              <a:t>Illustrate what you wrote</a:t>
            </a:r>
          </a:p>
        </p:txBody>
      </p:sp>
    </p:spTree>
    <p:extLst>
      <p:ext uri="{BB962C8B-B14F-4D97-AF65-F5344CB8AC3E}">
        <p14:creationId xmlns:p14="http://schemas.microsoft.com/office/powerpoint/2010/main" val="232805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D04EAA-378E-8947-9BAB-D58EA668D0AC}"/>
              </a:ext>
            </a:extLst>
          </p:cNvPr>
          <p:cNvSpPr txBox="1"/>
          <p:nvPr/>
        </p:nvSpPr>
        <p:spPr>
          <a:xfrm>
            <a:off x="1" y="159025"/>
            <a:ext cx="12192000" cy="3170099"/>
          </a:xfrm>
          <a:prstGeom prst="rect">
            <a:avLst/>
          </a:prstGeom>
          <a:noFill/>
        </p:spPr>
        <p:txBody>
          <a:bodyPr wrap="square" rtlCol="0">
            <a:spAutoFit/>
          </a:bodyPr>
          <a:lstStyle/>
          <a:p>
            <a:pPr marL="571500" indent="-571500">
              <a:buFont typeface="Wingdings" pitchFamily="2" charset="2"/>
              <a:buChar char="q"/>
            </a:pPr>
            <a:r>
              <a:rPr lang="en-US" sz="4000" dirty="0">
                <a:latin typeface="Bradley Hand ITC" panose="03070402050302030203" pitchFamily="66" charset="77"/>
              </a:rPr>
              <a:t>Step 1</a:t>
            </a:r>
            <a:r>
              <a:rPr lang="en-US" sz="4000" dirty="0"/>
              <a:t>: Select </a:t>
            </a:r>
            <a:r>
              <a:rPr lang="en-US" sz="4000" b="1" dirty="0"/>
              <a:t>any color for the inside </a:t>
            </a:r>
            <a:r>
              <a:rPr lang="en-US" sz="4000" dirty="0"/>
              <a:t>of the coil pot</a:t>
            </a:r>
          </a:p>
          <a:p>
            <a:pPr marL="571500" indent="-571500">
              <a:buFont typeface="Wingdings" pitchFamily="2" charset="2"/>
              <a:buChar char="q"/>
            </a:pPr>
            <a:r>
              <a:rPr lang="en-US" sz="4000" dirty="0">
                <a:latin typeface="Bradley Hand ITC" panose="03070402050302030203" pitchFamily="66" charset="77"/>
              </a:rPr>
              <a:t>Step 2</a:t>
            </a:r>
            <a:r>
              <a:rPr lang="en-US" sz="4000" dirty="0"/>
              <a:t>: </a:t>
            </a:r>
            <a:r>
              <a:rPr lang="en-US" sz="4000" b="1" dirty="0"/>
              <a:t>Apply 3 coats </a:t>
            </a:r>
            <a:r>
              <a:rPr lang="en-US" sz="4000" dirty="0"/>
              <a:t>of that color to the inside by painting it on</a:t>
            </a:r>
          </a:p>
          <a:p>
            <a:pPr marL="571500" indent="-571500">
              <a:buFont typeface="Wingdings" pitchFamily="2" charset="2"/>
              <a:buChar char="q"/>
            </a:pPr>
            <a:r>
              <a:rPr lang="en-US" sz="4000" dirty="0">
                <a:latin typeface="Bradley Hand ITC" panose="03070402050302030203" pitchFamily="66" charset="77"/>
              </a:rPr>
              <a:t>Step 3</a:t>
            </a:r>
            <a:r>
              <a:rPr lang="en-US" sz="4000" dirty="0"/>
              <a:t>: </a:t>
            </a:r>
            <a:r>
              <a:rPr lang="en-US" sz="4000" b="1" dirty="0"/>
              <a:t>Select an Anasazi Technique or a Puebloan Technique </a:t>
            </a:r>
            <a:r>
              <a:rPr lang="en-US" sz="4000" dirty="0"/>
              <a:t>to glaze the outside of your piece</a:t>
            </a:r>
          </a:p>
        </p:txBody>
      </p:sp>
      <p:pic>
        <p:nvPicPr>
          <p:cNvPr id="3" name="Picture 2" descr="A picture containing indoor, photo&#10;&#10;Description automatically generated">
            <a:extLst>
              <a:ext uri="{FF2B5EF4-FFF2-40B4-BE49-F238E27FC236}">
                <a16:creationId xmlns:a16="http://schemas.microsoft.com/office/drawing/2014/main" id="{41CA1BF2-DAA2-5840-89F5-7505F4E005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30019" y="3329124"/>
            <a:ext cx="4154556" cy="3267765"/>
          </a:xfrm>
          <a:prstGeom prst="rect">
            <a:avLst/>
          </a:prstGeom>
        </p:spPr>
      </p:pic>
      <p:pic>
        <p:nvPicPr>
          <p:cNvPr id="4" name="Picture 3">
            <a:extLst>
              <a:ext uri="{FF2B5EF4-FFF2-40B4-BE49-F238E27FC236}">
                <a16:creationId xmlns:a16="http://schemas.microsoft.com/office/drawing/2014/main" id="{8D7ACCA8-0F1B-7E48-BC38-1A5215C322D6}"/>
              </a:ext>
            </a:extLst>
          </p:cNvPr>
          <p:cNvPicPr>
            <a:picLocks noChangeAspect="1"/>
          </p:cNvPicPr>
          <p:nvPr/>
        </p:nvPicPr>
        <p:blipFill>
          <a:blip r:embed="rId4"/>
          <a:stretch>
            <a:fillRect/>
          </a:stretch>
        </p:blipFill>
        <p:spPr>
          <a:xfrm>
            <a:off x="7335079" y="3717425"/>
            <a:ext cx="3611805" cy="2955113"/>
          </a:xfrm>
          <a:prstGeom prst="rect">
            <a:avLst/>
          </a:prstGeom>
        </p:spPr>
      </p:pic>
      <p:sp>
        <p:nvSpPr>
          <p:cNvPr id="5" name="TextBox 4">
            <a:extLst>
              <a:ext uri="{FF2B5EF4-FFF2-40B4-BE49-F238E27FC236}">
                <a16:creationId xmlns:a16="http://schemas.microsoft.com/office/drawing/2014/main" id="{560452F2-4B83-6A49-9432-70F4669A3CE5}"/>
              </a:ext>
            </a:extLst>
          </p:cNvPr>
          <p:cNvSpPr txBox="1"/>
          <p:nvPr/>
        </p:nvSpPr>
        <p:spPr>
          <a:xfrm>
            <a:off x="7335079" y="3328025"/>
            <a:ext cx="2980368" cy="369332"/>
          </a:xfrm>
          <a:prstGeom prst="rect">
            <a:avLst/>
          </a:prstGeom>
          <a:noFill/>
        </p:spPr>
        <p:txBody>
          <a:bodyPr wrap="none" rtlCol="0">
            <a:spAutoFit/>
          </a:bodyPr>
          <a:lstStyle/>
          <a:p>
            <a:r>
              <a:rPr lang="en-US" dirty="0"/>
              <a:t>Martinez-Puebloan technique</a:t>
            </a:r>
          </a:p>
        </p:txBody>
      </p:sp>
    </p:spTree>
    <p:extLst>
      <p:ext uri="{BB962C8B-B14F-4D97-AF65-F5344CB8AC3E}">
        <p14:creationId xmlns:p14="http://schemas.microsoft.com/office/powerpoint/2010/main" val="3630380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D04EAA-378E-8947-9BAB-D58EA668D0AC}"/>
              </a:ext>
            </a:extLst>
          </p:cNvPr>
          <p:cNvSpPr txBox="1"/>
          <p:nvPr/>
        </p:nvSpPr>
        <p:spPr>
          <a:xfrm>
            <a:off x="1" y="159025"/>
            <a:ext cx="5784569" cy="3970318"/>
          </a:xfrm>
          <a:prstGeom prst="rect">
            <a:avLst/>
          </a:prstGeom>
          <a:noFill/>
        </p:spPr>
        <p:txBody>
          <a:bodyPr wrap="square" rtlCol="0">
            <a:spAutoFit/>
          </a:bodyPr>
          <a:lstStyle/>
          <a:p>
            <a:pPr algn="ctr"/>
            <a:r>
              <a:rPr lang="en-US" sz="2800" u="sng" dirty="0">
                <a:latin typeface="Bradley Hand ITC" panose="03070402050302030203" pitchFamily="66" charset="77"/>
              </a:rPr>
              <a:t>Step 3: </a:t>
            </a:r>
            <a:r>
              <a:rPr lang="en-US" sz="2800" b="1" u="sng" dirty="0">
                <a:latin typeface="Bradley Hand ITC" panose="03070402050302030203" pitchFamily="66" charset="77"/>
              </a:rPr>
              <a:t>Anasazi Technique</a:t>
            </a:r>
          </a:p>
          <a:p>
            <a:pPr marL="514350" indent="-514350">
              <a:buFont typeface="+mj-lt"/>
              <a:buAutoNum type="arabicPeriod"/>
            </a:pPr>
            <a:r>
              <a:rPr lang="en-US" sz="2800" dirty="0">
                <a:latin typeface="Bradley Hand ITC" panose="03070402050302030203" pitchFamily="66" charset="77"/>
              </a:rPr>
              <a:t>Paint with the Black UNDERGLAZE, simple designs that repeat to make patterns</a:t>
            </a:r>
          </a:p>
          <a:p>
            <a:pPr marL="514350" indent="-514350">
              <a:buFont typeface="+mj-lt"/>
              <a:buAutoNum type="arabicPeriod"/>
            </a:pPr>
            <a:r>
              <a:rPr lang="en-US" sz="2800" dirty="0">
                <a:latin typeface="Bradley Hand ITC" panose="03070402050302030203" pitchFamily="66" charset="77"/>
              </a:rPr>
              <a:t>Go over the designs at least twice to have two coats</a:t>
            </a:r>
          </a:p>
          <a:p>
            <a:pPr marL="514350" indent="-514350">
              <a:buFont typeface="+mj-lt"/>
              <a:buAutoNum type="arabicPeriod"/>
            </a:pPr>
            <a:r>
              <a:rPr lang="en-US" sz="2800" dirty="0">
                <a:latin typeface="Bradley Hand ITC" panose="03070402050302030203" pitchFamily="66" charset="77"/>
              </a:rPr>
              <a:t>Cover entire outer surface with clear glaze, use 2-3 coats</a:t>
            </a:r>
          </a:p>
          <a:p>
            <a:pPr marL="514350" indent="-514350">
              <a:buFont typeface="+mj-lt"/>
              <a:buAutoNum type="arabicPeriod"/>
            </a:pPr>
            <a:endParaRPr lang="en-US" sz="2800" dirty="0">
              <a:latin typeface="Bradley Hand ITC" panose="03070402050302030203" pitchFamily="66" charset="77"/>
            </a:endParaRPr>
          </a:p>
        </p:txBody>
      </p:sp>
      <p:pic>
        <p:nvPicPr>
          <p:cNvPr id="3" name="Picture 2" descr="A picture containing indoor, photo&#10;&#10;Description automatically generated">
            <a:extLst>
              <a:ext uri="{FF2B5EF4-FFF2-40B4-BE49-F238E27FC236}">
                <a16:creationId xmlns:a16="http://schemas.microsoft.com/office/drawing/2014/main" id="{41CA1BF2-DAA2-5840-89F5-7505F4E005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5010" y="3686183"/>
            <a:ext cx="3995526" cy="3142680"/>
          </a:xfrm>
          <a:prstGeom prst="rect">
            <a:avLst/>
          </a:prstGeom>
        </p:spPr>
      </p:pic>
      <p:pic>
        <p:nvPicPr>
          <p:cNvPr id="4" name="Picture 3">
            <a:extLst>
              <a:ext uri="{FF2B5EF4-FFF2-40B4-BE49-F238E27FC236}">
                <a16:creationId xmlns:a16="http://schemas.microsoft.com/office/drawing/2014/main" id="{8D7ACCA8-0F1B-7E48-BC38-1A5215C322D6}"/>
              </a:ext>
            </a:extLst>
          </p:cNvPr>
          <p:cNvPicPr>
            <a:picLocks noChangeAspect="1"/>
          </p:cNvPicPr>
          <p:nvPr/>
        </p:nvPicPr>
        <p:blipFill>
          <a:blip r:embed="rId4"/>
          <a:stretch>
            <a:fillRect/>
          </a:stretch>
        </p:blipFill>
        <p:spPr>
          <a:xfrm>
            <a:off x="7335079" y="3876451"/>
            <a:ext cx="3611805" cy="2955113"/>
          </a:xfrm>
          <a:prstGeom prst="rect">
            <a:avLst/>
          </a:prstGeom>
        </p:spPr>
      </p:pic>
      <p:sp>
        <p:nvSpPr>
          <p:cNvPr id="5" name="TextBox 4">
            <a:extLst>
              <a:ext uri="{FF2B5EF4-FFF2-40B4-BE49-F238E27FC236}">
                <a16:creationId xmlns:a16="http://schemas.microsoft.com/office/drawing/2014/main" id="{560452F2-4B83-6A49-9432-70F4669A3CE5}"/>
              </a:ext>
            </a:extLst>
          </p:cNvPr>
          <p:cNvSpPr txBox="1"/>
          <p:nvPr/>
        </p:nvSpPr>
        <p:spPr>
          <a:xfrm>
            <a:off x="7335073" y="3825521"/>
            <a:ext cx="2980368" cy="369332"/>
          </a:xfrm>
          <a:prstGeom prst="rect">
            <a:avLst/>
          </a:prstGeom>
          <a:noFill/>
        </p:spPr>
        <p:txBody>
          <a:bodyPr wrap="none" rtlCol="0">
            <a:spAutoFit/>
          </a:bodyPr>
          <a:lstStyle/>
          <a:p>
            <a:r>
              <a:rPr lang="en-US" i="1" dirty="0">
                <a:solidFill>
                  <a:schemeClr val="bg1"/>
                </a:solidFill>
              </a:rPr>
              <a:t>Martinez-Puebloan technique</a:t>
            </a:r>
          </a:p>
        </p:txBody>
      </p:sp>
      <p:cxnSp>
        <p:nvCxnSpPr>
          <p:cNvPr id="7" name="Straight Connector 6">
            <a:extLst>
              <a:ext uri="{FF2B5EF4-FFF2-40B4-BE49-F238E27FC236}">
                <a16:creationId xmlns:a16="http://schemas.microsoft.com/office/drawing/2014/main" id="{B005B6A8-69F1-9E40-A10B-FC2552FABB51}"/>
              </a:ext>
            </a:extLst>
          </p:cNvPr>
          <p:cNvCxnSpPr/>
          <p:nvPr/>
        </p:nvCxnSpPr>
        <p:spPr>
          <a:xfrm>
            <a:off x="5784575" y="0"/>
            <a:ext cx="0" cy="68580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0211EC-6A2E-3F43-B83F-1AA04F3E41E9}"/>
              </a:ext>
            </a:extLst>
          </p:cNvPr>
          <p:cNvSpPr txBox="1"/>
          <p:nvPr/>
        </p:nvSpPr>
        <p:spPr>
          <a:xfrm>
            <a:off x="5932977" y="159025"/>
            <a:ext cx="6093369" cy="3970318"/>
          </a:xfrm>
          <a:prstGeom prst="rect">
            <a:avLst/>
          </a:prstGeom>
          <a:noFill/>
        </p:spPr>
        <p:txBody>
          <a:bodyPr wrap="square" rtlCol="0">
            <a:spAutoFit/>
          </a:bodyPr>
          <a:lstStyle/>
          <a:p>
            <a:pPr algn="ctr"/>
            <a:r>
              <a:rPr lang="en-US" sz="2800" u="sng" dirty="0">
                <a:latin typeface="Bradley Hand ITC" panose="03070402050302030203" pitchFamily="66" charset="77"/>
              </a:rPr>
              <a:t>Step 3: </a:t>
            </a:r>
            <a:r>
              <a:rPr lang="en-US" sz="2800" b="1" u="sng" dirty="0">
                <a:latin typeface="Bradley Hand ITC" panose="03070402050302030203" pitchFamily="66" charset="77"/>
              </a:rPr>
              <a:t>Puebloan Technique</a:t>
            </a:r>
          </a:p>
          <a:p>
            <a:pPr marL="514350" indent="-514350">
              <a:buFont typeface="+mj-lt"/>
              <a:buAutoNum type="arabicPeriod"/>
            </a:pPr>
            <a:r>
              <a:rPr lang="en-US" sz="2800" dirty="0">
                <a:latin typeface="Bradley Hand ITC" panose="03070402050302030203" pitchFamily="66" charset="77"/>
              </a:rPr>
              <a:t>Cover entire outer surface with black UNDERGLAZE at least 2 times- having 2 coats</a:t>
            </a:r>
          </a:p>
          <a:p>
            <a:pPr marL="514350" indent="-514350">
              <a:buFont typeface="+mj-lt"/>
              <a:buAutoNum type="arabicPeriod"/>
            </a:pPr>
            <a:r>
              <a:rPr lang="en-US" sz="2800" dirty="0">
                <a:latin typeface="Bradley Hand ITC" panose="03070402050302030203" pitchFamily="66" charset="77"/>
              </a:rPr>
              <a:t>Enhance your relief design by using the clear glaze to only have certain parts be shiny</a:t>
            </a:r>
          </a:p>
          <a:p>
            <a:pPr marL="514350" indent="-514350">
              <a:buFont typeface="+mj-lt"/>
              <a:buAutoNum type="arabicPeriod"/>
            </a:pPr>
            <a:r>
              <a:rPr lang="en-US" sz="2800" dirty="0">
                <a:latin typeface="Bradley Hand ITC" panose="03070402050302030203" pitchFamily="66" charset="77"/>
              </a:rPr>
              <a:t>Use 2-3 coats of the clear glaze</a:t>
            </a:r>
          </a:p>
          <a:p>
            <a:pPr marL="514350" indent="-514350">
              <a:buFont typeface="+mj-lt"/>
              <a:buAutoNum type="arabicPeriod"/>
            </a:pPr>
            <a:endParaRPr lang="en-US" sz="2800" dirty="0">
              <a:latin typeface="Bradley Hand ITC" panose="03070402050302030203" pitchFamily="66" charset="77"/>
            </a:endParaRPr>
          </a:p>
        </p:txBody>
      </p:sp>
    </p:spTree>
    <p:extLst>
      <p:ext uri="{BB962C8B-B14F-4D97-AF65-F5344CB8AC3E}">
        <p14:creationId xmlns:p14="http://schemas.microsoft.com/office/powerpoint/2010/main" val="3074321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D04EAA-378E-8947-9BAB-D58EA668D0AC}"/>
              </a:ext>
            </a:extLst>
          </p:cNvPr>
          <p:cNvSpPr txBox="1"/>
          <p:nvPr/>
        </p:nvSpPr>
        <p:spPr>
          <a:xfrm>
            <a:off x="1" y="516834"/>
            <a:ext cx="12192000" cy="1323439"/>
          </a:xfrm>
          <a:prstGeom prst="rect">
            <a:avLst/>
          </a:prstGeom>
          <a:noFill/>
        </p:spPr>
        <p:txBody>
          <a:bodyPr wrap="square" rtlCol="0">
            <a:spAutoFit/>
          </a:bodyPr>
          <a:lstStyle/>
          <a:p>
            <a:pPr algn="ctr"/>
            <a:r>
              <a:rPr lang="en-US" sz="4000" dirty="0">
                <a:latin typeface="Bradley Hand ITC" panose="03070402050302030203" pitchFamily="66" charset="77"/>
              </a:rPr>
              <a:t>I can use either an Anasazi or Puebloan glazing technique using both underglaze and clear glaze</a:t>
            </a:r>
            <a:endParaRPr lang="en-US" sz="4000" dirty="0"/>
          </a:p>
        </p:txBody>
      </p:sp>
      <p:pic>
        <p:nvPicPr>
          <p:cNvPr id="3" name="Picture 2" descr="A picture containing indoor, photo&#10;&#10;Description automatically generated">
            <a:extLst>
              <a:ext uri="{FF2B5EF4-FFF2-40B4-BE49-F238E27FC236}">
                <a16:creationId xmlns:a16="http://schemas.microsoft.com/office/drawing/2014/main" id="{41CA1BF2-DAA2-5840-89F5-7505F4E005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8541" y="1970641"/>
            <a:ext cx="5992841" cy="4713667"/>
          </a:xfrm>
          <a:prstGeom prst="rect">
            <a:avLst/>
          </a:prstGeom>
        </p:spPr>
      </p:pic>
      <p:pic>
        <p:nvPicPr>
          <p:cNvPr id="4" name="Picture 3">
            <a:extLst>
              <a:ext uri="{FF2B5EF4-FFF2-40B4-BE49-F238E27FC236}">
                <a16:creationId xmlns:a16="http://schemas.microsoft.com/office/drawing/2014/main" id="{8D7ACCA8-0F1B-7E48-BC38-1A5215C322D6}"/>
              </a:ext>
            </a:extLst>
          </p:cNvPr>
          <p:cNvPicPr>
            <a:picLocks noChangeAspect="1"/>
          </p:cNvPicPr>
          <p:nvPr/>
        </p:nvPicPr>
        <p:blipFill>
          <a:blip r:embed="rId4"/>
          <a:stretch>
            <a:fillRect/>
          </a:stretch>
        </p:blipFill>
        <p:spPr>
          <a:xfrm>
            <a:off x="6493565" y="2351745"/>
            <a:ext cx="5295356" cy="4332564"/>
          </a:xfrm>
          <a:prstGeom prst="rect">
            <a:avLst/>
          </a:prstGeom>
        </p:spPr>
      </p:pic>
      <p:sp>
        <p:nvSpPr>
          <p:cNvPr id="5" name="TextBox 4">
            <a:extLst>
              <a:ext uri="{FF2B5EF4-FFF2-40B4-BE49-F238E27FC236}">
                <a16:creationId xmlns:a16="http://schemas.microsoft.com/office/drawing/2014/main" id="{560452F2-4B83-6A49-9432-70F4669A3CE5}"/>
              </a:ext>
            </a:extLst>
          </p:cNvPr>
          <p:cNvSpPr txBox="1"/>
          <p:nvPr/>
        </p:nvSpPr>
        <p:spPr>
          <a:xfrm>
            <a:off x="6416762" y="1970642"/>
            <a:ext cx="2980368" cy="369332"/>
          </a:xfrm>
          <a:prstGeom prst="rect">
            <a:avLst/>
          </a:prstGeom>
          <a:noFill/>
        </p:spPr>
        <p:txBody>
          <a:bodyPr wrap="none" rtlCol="0">
            <a:spAutoFit/>
          </a:bodyPr>
          <a:lstStyle/>
          <a:p>
            <a:r>
              <a:rPr lang="en-US" dirty="0"/>
              <a:t>Martinez-Puebloan technique</a:t>
            </a:r>
          </a:p>
        </p:txBody>
      </p:sp>
    </p:spTree>
    <p:extLst>
      <p:ext uri="{BB962C8B-B14F-4D97-AF65-F5344CB8AC3E}">
        <p14:creationId xmlns:p14="http://schemas.microsoft.com/office/powerpoint/2010/main" val="3881501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hoto&#10;&#10;Description automatically generated">
            <a:extLst>
              <a:ext uri="{FF2B5EF4-FFF2-40B4-BE49-F238E27FC236}">
                <a16:creationId xmlns:a16="http://schemas.microsoft.com/office/drawing/2014/main" id="{DD4B3DB3-70AF-5F48-92E7-0DF64DA9601B}"/>
              </a:ext>
            </a:extLst>
          </p:cNvPr>
          <p:cNvPicPr>
            <a:picLocks noChangeAspect="1"/>
          </p:cNvPicPr>
          <p:nvPr/>
        </p:nvPicPr>
        <p:blipFill>
          <a:blip r:embed="rId2"/>
          <a:stretch>
            <a:fillRect/>
          </a:stretch>
        </p:blipFill>
        <p:spPr>
          <a:xfrm>
            <a:off x="1607573" y="-1"/>
            <a:ext cx="8956226" cy="7732643"/>
          </a:xfrm>
          <a:prstGeom prst="rect">
            <a:avLst/>
          </a:prstGeom>
        </p:spPr>
      </p:pic>
    </p:spTree>
    <p:extLst>
      <p:ext uri="{BB962C8B-B14F-4D97-AF65-F5344CB8AC3E}">
        <p14:creationId xmlns:p14="http://schemas.microsoft.com/office/powerpoint/2010/main" val="3158448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EB3FA8-4D57-6845-9A5F-279BB041449D}"/>
              </a:ext>
            </a:extLst>
          </p:cNvPr>
          <p:cNvPicPr>
            <a:picLocks noChangeAspect="1"/>
          </p:cNvPicPr>
          <p:nvPr/>
        </p:nvPicPr>
        <p:blipFill>
          <a:blip r:embed="rId3"/>
          <a:stretch>
            <a:fillRect/>
          </a:stretch>
        </p:blipFill>
        <p:spPr>
          <a:xfrm>
            <a:off x="1048870" y="0"/>
            <a:ext cx="10312782" cy="6858000"/>
          </a:xfrm>
          <a:prstGeom prst="rect">
            <a:avLst/>
          </a:prstGeom>
        </p:spPr>
      </p:pic>
      <p:sp>
        <p:nvSpPr>
          <p:cNvPr id="4" name="TextBox 3">
            <a:extLst>
              <a:ext uri="{FF2B5EF4-FFF2-40B4-BE49-F238E27FC236}">
                <a16:creationId xmlns:a16="http://schemas.microsoft.com/office/drawing/2014/main" id="{3E51789B-6B89-3541-91BC-F735074B92C6}"/>
              </a:ext>
            </a:extLst>
          </p:cNvPr>
          <p:cNvSpPr txBox="1"/>
          <p:nvPr/>
        </p:nvSpPr>
        <p:spPr>
          <a:xfrm>
            <a:off x="0" y="6071274"/>
            <a:ext cx="12192000" cy="646331"/>
          </a:xfrm>
          <a:prstGeom prst="rect">
            <a:avLst/>
          </a:prstGeom>
          <a:noFill/>
        </p:spPr>
        <p:txBody>
          <a:bodyPr wrap="square" rtlCol="0">
            <a:spAutoFit/>
          </a:bodyPr>
          <a:lstStyle/>
          <a:p>
            <a:pPr algn="ctr"/>
            <a:r>
              <a:rPr lang="en-US" sz="3600" b="1" i="1" dirty="0">
                <a:highlight>
                  <a:srgbClr val="C0C0C0"/>
                </a:highlight>
              </a:rPr>
              <a:t>Ancient Anasazi pottery shards that influenced Martinez family </a:t>
            </a:r>
          </a:p>
        </p:txBody>
      </p:sp>
    </p:spTree>
    <p:extLst>
      <p:ext uri="{BB962C8B-B14F-4D97-AF65-F5344CB8AC3E}">
        <p14:creationId xmlns:p14="http://schemas.microsoft.com/office/powerpoint/2010/main" val="2954782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hand&#10;&#10;Description automatically generated">
            <a:extLst>
              <a:ext uri="{FF2B5EF4-FFF2-40B4-BE49-F238E27FC236}">
                <a16:creationId xmlns:a16="http://schemas.microsoft.com/office/drawing/2014/main" id="{23B36CFB-FB97-D546-872A-5AF9C219A8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2825" y="-28575"/>
            <a:ext cx="9144000" cy="6858000"/>
          </a:xfrm>
          <a:prstGeom prst="rect">
            <a:avLst/>
          </a:prstGeom>
        </p:spPr>
      </p:pic>
      <p:pic>
        <p:nvPicPr>
          <p:cNvPr id="4" name="Picture 3" descr="A picture containing table, indoor, sitting, cup&#10;&#10;Description automatically generated">
            <a:extLst>
              <a:ext uri="{FF2B5EF4-FFF2-40B4-BE49-F238E27FC236}">
                <a16:creationId xmlns:a16="http://schemas.microsoft.com/office/drawing/2014/main" id="{08F8DCDE-DE9A-304C-8C18-475FFE38B3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6492240" cy="6858000"/>
          </a:xfrm>
          <a:prstGeom prst="rect">
            <a:avLst/>
          </a:prstGeom>
        </p:spPr>
      </p:pic>
    </p:spTree>
    <p:extLst>
      <p:ext uri="{BB962C8B-B14F-4D97-AF65-F5344CB8AC3E}">
        <p14:creationId xmlns:p14="http://schemas.microsoft.com/office/powerpoint/2010/main" val="2869318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around a table&#10;&#10;Description automatically generated">
            <a:extLst>
              <a:ext uri="{FF2B5EF4-FFF2-40B4-BE49-F238E27FC236}">
                <a16:creationId xmlns:a16="http://schemas.microsoft.com/office/drawing/2014/main" id="{8A12EB83-0B36-EA47-9366-C61CC3C05DA9}"/>
              </a:ext>
            </a:extLst>
          </p:cNvPr>
          <p:cNvPicPr>
            <a:picLocks noChangeAspect="1"/>
          </p:cNvPicPr>
          <p:nvPr/>
        </p:nvPicPr>
        <p:blipFill>
          <a:blip r:embed="rId2"/>
          <a:stretch>
            <a:fillRect/>
          </a:stretch>
        </p:blipFill>
        <p:spPr>
          <a:xfrm>
            <a:off x="0" y="68661"/>
            <a:ext cx="12192000" cy="6720678"/>
          </a:xfrm>
          <a:prstGeom prst="rect">
            <a:avLst/>
          </a:prstGeom>
        </p:spPr>
      </p:pic>
      <p:sp>
        <p:nvSpPr>
          <p:cNvPr id="2" name="Rectangle 1">
            <a:extLst>
              <a:ext uri="{FF2B5EF4-FFF2-40B4-BE49-F238E27FC236}">
                <a16:creationId xmlns:a16="http://schemas.microsoft.com/office/drawing/2014/main" id="{365592BF-1598-ED4B-A052-2EED572341C8}"/>
              </a:ext>
            </a:extLst>
          </p:cNvPr>
          <p:cNvSpPr/>
          <p:nvPr/>
        </p:nvSpPr>
        <p:spPr>
          <a:xfrm>
            <a:off x="745331" y="6211669"/>
            <a:ext cx="10701337" cy="646331"/>
          </a:xfrm>
          <a:prstGeom prst="rect">
            <a:avLst/>
          </a:prstGeom>
        </p:spPr>
        <p:txBody>
          <a:bodyPr wrap="square">
            <a:spAutoFit/>
          </a:bodyPr>
          <a:lstStyle/>
          <a:p>
            <a:pPr algn="ctr"/>
            <a:r>
              <a:rPr lang="en-US" dirty="0">
                <a:hlinkClick r:id="rId3"/>
              </a:rPr>
              <a:t>https://www.pbs.org/video/appraisal-maria-martinez-pots-ca-1930-ig9r6t/</a:t>
            </a:r>
            <a:endParaRPr lang="en-US" dirty="0"/>
          </a:p>
          <a:p>
            <a:pPr algn="ctr"/>
            <a:endParaRPr lang="en-US" dirty="0"/>
          </a:p>
        </p:txBody>
      </p:sp>
    </p:spTree>
    <p:extLst>
      <p:ext uri="{BB962C8B-B14F-4D97-AF65-F5344CB8AC3E}">
        <p14:creationId xmlns:p14="http://schemas.microsoft.com/office/powerpoint/2010/main" val="2838276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42105F4-272D-2945-A4D5-6E2BD9C688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186740" y="233648"/>
            <a:ext cx="8005260" cy="6624352"/>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5C7735A9-5AFA-734B-A6D6-DB66A73272C7}"/>
                  </a:ext>
                </a:extLst>
              </p14:cNvPr>
              <p14:cNvContentPartPr/>
              <p14:nvPr/>
            </p14:nvContentPartPr>
            <p14:xfrm rot="10612494">
              <a:off x="10182428" y="776608"/>
              <a:ext cx="1866362" cy="5304785"/>
            </p14:xfrm>
          </p:contentPart>
        </mc:Choice>
        <mc:Fallback xmlns="">
          <p:pic>
            <p:nvPicPr>
              <p:cNvPr id="3" name="Ink 2">
                <a:extLst>
                  <a:ext uri="{FF2B5EF4-FFF2-40B4-BE49-F238E27FC236}">
                    <a16:creationId xmlns:a16="http://schemas.microsoft.com/office/drawing/2014/main" id="{5C7735A9-5AFA-734B-A6D6-DB66A73272C7}"/>
                  </a:ext>
                </a:extLst>
              </p:cNvPr>
              <p:cNvPicPr/>
              <p:nvPr/>
            </p:nvPicPr>
            <p:blipFill>
              <a:blip r:embed="rId6"/>
              <a:stretch>
                <a:fillRect/>
              </a:stretch>
            </p:blipFill>
            <p:spPr>
              <a:xfrm rot="10612494">
                <a:off x="10146426" y="740607"/>
                <a:ext cx="1938007" cy="5376427"/>
              </a:xfrm>
              <a:prstGeom prst="rect">
                <a:avLst/>
              </a:prstGeom>
            </p:spPr>
          </p:pic>
        </mc:Fallback>
      </mc:AlternateContent>
      <p:pic>
        <p:nvPicPr>
          <p:cNvPr id="5" name="Picture 4" descr="A picture containing person, indoor, table, curtain&#10;&#10;Description automatically generated">
            <a:extLst>
              <a:ext uri="{FF2B5EF4-FFF2-40B4-BE49-F238E27FC236}">
                <a16:creationId xmlns:a16="http://schemas.microsoft.com/office/drawing/2014/main" id="{86A91FB0-2876-E749-AFDC-9A2CEFAA887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8343" y="233648"/>
            <a:ext cx="5747657" cy="4109752"/>
          </a:xfrm>
          <a:prstGeom prst="rect">
            <a:avLst/>
          </a:prstGeom>
        </p:spPr>
      </p:pic>
      <p:pic>
        <p:nvPicPr>
          <p:cNvPr id="9" name="Picture 8" descr="A picture containing person, indoor, ground&#10;&#10;Description automatically generated">
            <a:extLst>
              <a:ext uri="{FF2B5EF4-FFF2-40B4-BE49-F238E27FC236}">
                <a16:creationId xmlns:a16="http://schemas.microsoft.com/office/drawing/2014/main" id="{9BDECA69-7F50-2A42-8484-F750199FA94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12769" y="2057400"/>
            <a:ext cx="6579231" cy="4800600"/>
          </a:xfrm>
          <a:prstGeom prst="rect">
            <a:avLst/>
          </a:prstGeom>
        </p:spPr>
      </p:pic>
      <p:pic>
        <p:nvPicPr>
          <p:cNvPr id="11" name="Picture 10" descr="A picture containing person, ground, indoor, holding&#10;&#10;Description automatically generated">
            <a:extLst>
              <a:ext uri="{FF2B5EF4-FFF2-40B4-BE49-F238E27FC236}">
                <a16:creationId xmlns:a16="http://schemas.microsoft.com/office/drawing/2014/main" id="{78328B10-1075-3947-BB8C-11BAD3696B9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612768" y="1859267"/>
            <a:ext cx="6579232" cy="4928370"/>
          </a:xfrm>
          <a:prstGeom prst="rect">
            <a:avLst/>
          </a:prstGeom>
        </p:spPr>
      </p:pic>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E72BA96F-A783-E345-982B-108870A80D61}"/>
                  </a:ext>
                </a:extLst>
              </p14:cNvPr>
              <p14:cNvContentPartPr/>
              <p14:nvPr/>
            </p14:nvContentPartPr>
            <p14:xfrm>
              <a:off x="7169091" y="2369931"/>
              <a:ext cx="3785040" cy="3229920"/>
            </p14:xfrm>
          </p:contentPart>
        </mc:Choice>
        <mc:Fallback xmlns="">
          <p:pic>
            <p:nvPicPr>
              <p:cNvPr id="17" name="Ink 16">
                <a:extLst>
                  <a:ext uri="{FF2B5EF4-FFF2-40B4-BE49-F238E27FC236}">
                    <a16:creationId xmlns:a16="http://schemas.microsoft.com/office/drawing/2014/main" id="{E72BA96F-A783-E345-982B-108870A80D61}"/>
                  </a:ext>
                </a:extLst>
              </p:cNvPr>
              <p:cNvPicPr/>
              <p:nvPr/>
            </p:nvPicPr>
            <p:blipFill>
              <a:blip r:embed="rId11"/>
              <a:stretch>
                <a:fillRect/>
              </a:stretch>
            </p:blipFill>
            <p:spPr>
              <a:xfrm>
                <a:off x="7106091" y="2306931"/>
                <a:ext cx="3910680" cy="3355560"/>
              </a:xfrm>
              <a:prstGeom prst="rect">
                <a:avLst/>
              </a:prstGeom>
            </p:spPr>
          </p:pic>
        </mc:Fallback>
      </mc:AlternateContent>
    </p:spTree>
    <p:extLst>
      <p:ext uri="{BB962C8B-B14F-4D97-AF65-F5344CB8AC3E}">
        <p14:creationId xmlns:p14="http://schemas.microsoft.com/office/powerpoint/2010/main" val="288801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ground&#10;&#10;Description automatically generated">
            <a:extLst>
              <a:ext uri="{FF2B5EF4-FFF2-40B4-BE49-F238E27FC236}">
                <a16:creationId xmlns:a16="http://schemas.microsoft.com/office/drawing/2014/main" id="{D4862283-7ED8-5742-93A0-BE5784DDAB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1007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descr="C:\Users\Marsha\Dropbox\Summer Institute &amp; Workshops\New APAH\APAH 250 Images\166 - Black-on-black ceramic vesse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600911" cy="6858000"/>
          </a:xfrm>
          <a:prstGeom prst="rect">
            <a:avLst/>
          </a:prstGeom>
          <a:noFill/>
        </p:spPr>
      </p:pic>
      <p:sp>
        <p:nvSpPr>
          <p:cNvPr id="2" name="Rectangle 1">
            <a:extLst>
              <a:ext uri="{FF2B5EF4-FFF2-40B4-BE49-F238E27FC236}">
                <a16:creationId xmlns:a16="http://schemas.microsoft.com/office/drawing/2014/main" id="{FA96AF88-29F6-A641-9B8C-9AB9990B76BA}"/>
              </a:ext>
            </a:extLst>
          </p:cNvPr>
          <p:cNvSpPr/>
          <p:nvPr/>
        </p:nvSpPr>
        <p:spPr>
          <a:xfrm>
            <a:off x="6772507" y="84925"/>
            <a:ext cx="5419493" cy="5016758"/>
          </a:xfrm>
          <a:prstGeom prst="rect">
            <a:avLst/>
          </a:prstGeom>
        </p:spPr>
        <p:txBody>
          <a:bodyPr wrap="square">
            <a:spAutoFit/>
          </a:bodyPr>
          <a:lstStyle/>
          <a:p>
            <a:r>
              <a:rPr lang="en-US" sz="4000" b="1" dirty="0"/>
              <a:t>166.</a:t>
            </a:r>
            <a:r>
              <a:rPr lang="en-US" sz="4000" dirty="0"/>
              <a:t> </a:t>
            </a:r>
            <a:r>
              <a:rPr lang="en-US" sz="4000" b="1" dirty="0"/>
              <a:t>Black-on-black ceramic vessel. </a:t>
            </a:r>
            <a:r>
              <a:rPr lang="en-US" sz="4000" dirty="0"/>
              <a:t>Maria Martínez and Julian Martínez, Puebloan, San Ildefonso Pueblo, New Mexico. c. mid-20th century C.E. </a:t>
            </a:r>
            <a:r>
              <a:rPr lang="en-US" sz="4000" dirty="0" err="1"/>
              <a:t>Blackware</a:t>
            </a:r>
            <a:r>
              <a:rPr lang="en-US" sz="4000" dirty="0"/>
              <a:t> ceramic</a:t>
            </a:r>
            <a:r>
              <a:rPr lang="en-US" dirty="0"/>
              <a:t>.</a:t>
            </a:r>
          </a:p>
        </p:txBody>
      </p:sp>
    </p:spTree>
    <p:extLst>
      <p:ext uri="{BB962C8B-B14F-4D97-AF65-F5344CB8AC3E}">
        <p14:creationId xmlns:p14="http://schemas.microsoft.com/office/powerpoint/2010/main" val="350471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ttp://graphics8.nytimes.com/packages/images/photo/2008/03/04/0312-SANTA/22009479.JPG"/>
          <p:cNvPicPr>
            <a:picLocks noChangeAspect="1" noChangeArrowheads="1"/>
          </p:cNvPicPr>
          <p:nvPr/>
        </p:nvPicPr>
        <p:blipFill>
          <a:blip r:embed="rId3" cstate="print"/>
          <a:srcRect/>
          <a:stretch>
            <a:fillRect/>
          </a:stretch>
        </p:blipFill>
        <p:spPr bwMode="auto">
          <a:xfrm>
            <a:off x="1524001" y="2362200"/>
            <a:ext cx="5833301" cy="4495800"/>
          </a:xfrm>
          <a:prstGeom prst="rect">
            <a:avLst/>
          </a:prstGeom>
          <a:noFill/>
        </p:spPr>
      </p:pic>
      <p:pic>
        <p:nvPicPr>
          <p:cNvPr id="100354" name="Picture 2" descr="http://25.media.tumblr.com/786e91c66ee8271695703af1cab34f0f/tumblr_mive5oRyfI1ryf6suo1_400.jpg"/>
          <p:cNvPicPr>
            <a:picLocks noChangeAspect="1" noChangeArrowheads="1"/>
          </p:cNvPicPr>
          <p:nvPr/>
        </p:nvPicPr>
        <p:blipFill>
          <a:blip r:embed="rId4" cstate="print"/>
          <a:srcRect/>
          <a:stretch>
            <a:fillRect/>
          </a:stretch>
        </p:blipFill>
        <p:spPr bwMode="auto">
          <a:xfrm>
            <a:off x="6858000" y="1"/>
            <a:ext cx="3810000" cy="4848225"/>
          </a:xfrm>
          <a:prstGeom prst="rect">
            <a:avLst/>
          </a:prstGeom>
          <a:noFill/>
        </p:spPr>
      </p:pic>
      <p:pic>
        <p:nvPicPr>
          <p:cNvPr id="100356" name="Picture 4" descr="http://online.nmartmuseum.org/assets/images/NMHistory/NM600/Davis-JulianAndMari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90801" y="0"/>
            <a:ext cx="3654425" cy="2905268"/>
          </a:xfrm>
          <a:prstGeom prst="rect">
            <a:avLst/>
          </a:prstGeom>
          <a:noFill/>
        </p:spPr>
      </p:pic>
      <p:sp>
        <p:nvSpPr>
          <p:cNvPr id="5" name="Rectangle 4"/>
          <p:cNvSpPr/>
          <p:nvPr/>
        </p:nvSpPr>
        <p:spPr>
          <a:xfrm>
            <a:off x="7700144" y="4848226"/>
            <a:ext cx="2625013" cy="2308324"/>
          </a:xfrm>
          <a:prstGeom prst="rect">
            <a:avLst/>
          </a:prstGeom>
          <a:noFill/>
        </p:spPr>
        <p:txBody>
          <a:bodyPr wrap="squar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6"/>
              </a:rPr>
              <a:t>Hands of Maria, pt 1, 7:26</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hlinkClick r:id="rId7"/>
              </a:rPr>
              <a:t>Hands of Maria, pt 2, 7:27</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TextBox 2"/>
          <p:cNvSpPr txBox="1"/>
          <p:nvPr/>
        </p:nvSpPr>
        <p:spPr>
          <a:xfrm>
            <a:off x="68747" y="186267"/>
            <a:ext cx="1992853" cy="923330"/>
          </a:xfrm>
          <a:prstGeom prst="rect">
            <a:avLst/>
          </a:prstGeom>
          <a:noFill/>
        </p:spPr>
        <p:txBody>
          <a:bodyPr wrap="none" rtlCol="0">
            <a:spAutoFit/>
          </a:bodyPr>
          <a:lstStyle/>
          <a:p>
            <a:r>
              <a:rPr lang="en-US" b="1" dirty="0">
                <a:hlinkClick r:id="rId8"/>
              </a:rPr>
              <a:t>Longer Video:</a:t>
            </a:r>
            <a:br>
              <a:rPr lang="en-US" b="1" dirty="0">
                <a:hlinkClick r:id="rId8"/>
              </a:rPr>
            </a:br>
            <a:r>
              <a:rPr lang="en-US" b="1" dirty="0">
                <a:hlinkClick r:id="rId8"/>
              </a:rPr>
              <a:t>Maria Martinez - </a:t>
            </a:r>
            <a:br>
              <a:rPr lang="en-US" b="1" dirty="0">
                <a:hlinkClick r:id="rId8"/>
              </a:rPr>
            </a:br>
            <a:r>
              <a:rPr lang="en-US" b="1" dirty="0">
                <a:hlinkClick r:id="rId8"/>
              </a:rPr>
              <a:t>26:46</a:t>
            </a:r>
            <a:endParaRPr lang="en-US" b="1" dirty="0"/>
          </a:p>
        </p:txBody>
      </p:sp>
    </p:spTree>
    <p:extLst>
      <p:ext uri="{BB962C8B-B14F-4D97-AF65-F5344CB8AC3E}">
        <p14:creationId xmlns:p14="http://schemas.microsoft.com/office/powerpoint/2010/main" val="2425667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1801</Words>
  <Application>Microsoft Macintosh PowerPoint</Application>
  <PresentationFormat>Widescreen</PresentationFormat>
  <Paragraphs>188</Paragraphs>
  <Slides>45</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Bradley Hand</vt:lpstr>
      <vt:lpstr>Bradley Hand ITC</vt:lpstr>
      <vt:lpstr>Calibri</vt:lpstr>
      <vt:lpstr>Calibri Light</vt:lpstr>
      <vt:lpstr>Wingdings</vt:lpstr>
      <vt:lpstr>Office Theme</vt:lpstr>
      <vt:lpstr>Puebloan: Maria Martinez, Black-on-black ceramic vessel </vt:lpstr>
      <vt:lpstr>Draw both of these forms in your SB</vt:lpstr>
      <vt:lpstr>How are these forms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these forms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4 Stages of Clay?</vt:lpstr>
      <vt:lpstr>What are the 4 Stages of Clay?</vt:lpstr>
      <vt:lpstr>What are the 4 Stages of Clay?</vt:lpstr>
      <vt:lpstr>What are the 4 Stages of Clay?</vt:lpstr>
      <vt:lpstr>What are the 4 Stages of Clay?</vt:lpstr>
      <vt:lpstr>What are the 4 Stages of Clay?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Puebloan: Maria Martinez, Black-on-black ceramic vessel </dc:title>
  <dc:creator>Heather Sulzen</dc:creator>
  <cp:lastModifiedBy>Heather Sulzen</cp:lastModifiedBy>
  <cp:revision>6</cp:revision>
  <cp:lastPrinted>2020-02-17T21:38:57Z</cp:lastPrinted>
  <dcterms:created xsi:type="dcterms:W3CDTF">2020-02-17T21:01:02Z</dcterms:created>
  <dcterms:modified xsi:type="dcterms:W3CDTF">2020-02-17T21:39:39Z</dcterms:modified>
</cp:coreProperties>
</file>