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83" r:id="rId4"/>
    <p:sldId id="260" r:id="rId5"/>
    <p:sldId id="261" r:id="rId6"/>
    <p:sldId id="264" r:id="rId7"/>
    <p:sldId id="265" r:id="rId8"/>
    <p:sldId id="277" r:id="rId9"/>
    <p:sldId id="309" r:id="rId10"/>
    <p:sldId id="276" r:id="rId11"/>
    <p:sldId id="268" r:id="rId12"/>
    <p:sldId id="269" r:id="rId13"/>
    <p:sldId id="281" r:id="rId14"/>
    <p:sldId id="329" r:id="rId15"/>
    <p:sldId id="270" r:id="rId16"/>
    <p:sldId id="282" r:id="rId17"/>
    <p:sldId id="285" r:id="rId18"/>
    <p:sldId id="288" r:id="rId19"/>
    <p:sldId id="286" r:id="rId20"/>
    <p:sldId id="307" r:id="rId21"/>
    <p:sldId id="308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92510"/>
  </p:normalViewPr>
  <p:slideViewPr>
    <p:cSldViewPr snapToGrid="0" snapToObjects="1">
      <p:cViewPr varScale="1">
        <p:scale>
          <a:sx n="77" d="100"/>
          <a:sy n="77" d="100"/>
        </p:scale>
        <p:origin x="14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445A9-8CFF-FF47-8CDF-93F16B019A30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A117-9F6C-7346-A7FB-A867DA13B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FA0A4-315B-3E49-8EB8-FEB7CE3ABA2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896E7-1EA4-4542-8DD0-2251D12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describe</a:t>
            </a:r>
            <a:r>
              <a:rPr lang="en-US" baseline="0" dirty="0"/>
              <a:t> this painting: the style, subject, color palette, mood? What is a picture of? How was it made?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FCED-9502-A643-9531-CC5FDECF5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Not blending colors together, layering them on top of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FCED-9502-A643-9531-CC5FDECF5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Nelson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96E7-1EA4-4542-8DD0-2251D12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Renaissance= realistic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96E7-1EA4-4542-8DD0-2251D12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6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and directional- leading your eye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96E7-1EA4-4542-8DD0-2251D12C3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1- draw out the shapes from your painting. Large paper if you are working with a partner or half sheet if you are working by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896E7-1EA4-4542-8DD0-2251D12C3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8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C8DA-A213-EF45-825B-0D49029FE7CB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FAF4-7149-354B-B0ED-5A0A846F6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aude_Monet%2C_Impression%2C_soleil_levant%2C_18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8" y="-2474"/>
            <a:ext cx="8926234" cy="68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00" y="152400"/>
            <a:ext cx="8407400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you describe this painting: the style, subject, color palette, mood? What is a picture of? How was it made?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3316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41739" y="1905000"/>
            <a:ext cx="32158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Visiting his home and garden in </a:t>
            </a:r>
            <a:r>
              <a:rPr lang="en-US" sz="2800" dirty="0" err="1">
                <a:solidFill>
                  <a:srgbClr val="003366"/>
                </a:solidFill>
              </a:rPr>
              <a:t>Giverny</a:t>
            </a:r>
            <a:r>
              <a:rPr lang="en-US" sz="2800" dirty="0">
                <a:solidFill>
                  <a:srgbClr val="003366"/>
                </a:solidFill>
              </a:rPr>
              <a:t> (Northern France)</a:t>
            </a:r>
            <a:r>
              <a:rPr lang="en-US" sz="2800" dirty="0">
                <a:solidFill>
                  <a:schemeClr val="bg1"/>
                </a:solidFill>
              </a:rPr>
              <a:t>, is like walking inside his paintings.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The water lilies are still there.</a:t>
            </a:r>
            <a:endParaRPr lang="en-US" dirty="0"/>
          </a:p>
        </p:txBody>
      </p:sp>
      <p:pic>
        <p:nvPicPr>
          <p:cNvPr id="13318" name="Picture 7" descr="monet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647825"/>
            <a:ext cx="496411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</p:spTree>
    <p:extLst>
      <p:ext uri="{BB962C8B-B14F-4D97-AF65-F5344CB8AC3E}">
        <p14:creationId xmlns:p14="http://schemas.microsoft.com/office/powerpoint/2010/main" val="162147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4340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17550" y="60340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C00CC"/>
                </a:solidFill>
              </a:rPr>
              <a:t>Water Lilies </a:t>
            </a:r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14342" name="Picture 7" descr="monet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647825"/>
            <a:ext cx="4964113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86200" cy="375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62000" y="183327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dirty="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</p:spTree>
    <p:extLst>
      <p:ext uri="{BB962C8B-B14F-4D97-AF65-F5344CB8AC3E}">
        <p14:creationId xmlns:p14="http://schemas.microsoft.com/office/powerpoint/2010/main" val="311941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364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17550" y="60340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C00CC"/>
                </a:solidFill>
              </a:rPr>
              <a:t>Water Lilies </a:t>
            </a:r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15366" name="Picture 7" descr="monet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647825"/>
            <a:ext cx="4964113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86200" cy="375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62000" y="19437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dirty="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pic>
        <p:nvPicPr>
          <p:cNvPr id="15368" name="Picture 9" descr="ap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581400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651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220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egas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131" y="2735316"/>
            <a:ext cx="4695311" cy="39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274120"/>
            <a:ext cx="1662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CC0099"/>
                </a:solidFill>
              </a:rPr>
              <a:t>Dancers in Pink 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980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u="sng" dirty="0">
                <a:solidFill>
                  <a:schemeClr val="bg1"/>
                </a:solidFill>
                <a:latin typeface="Sylfaen" charset="0"/>
              </a:rPr>
              <a:t>Impressionism?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9725" y="-154807"/>
            <a:ext cx="2277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Before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1874460"/>
            <a:ext cx="8726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do you think the art looked like?</a:t>
            </a:r>
          </a:p>
        </p:txBody>
      </p:sp>
    </p:spTree>
    <p:extLst>
      <p:ext uri="{BB962C8B-B14F-4D97-AF65-F5344CB8AC3E}">
        <p14:creationId xmlns:p14="http://schemas.microsoft.com/office/powerpoint/2010/main" val="421292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220" name="Picture 4" descr="template_blend_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egas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131" y="2735316"/>
            <a:ext cx="4695311" cy="39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2909" y="5992568"/>
            <a:ext cx="20821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Mona </a:t>
            </a:r>
            <a:r>
              <a:rPr lang="en-US" sz="1600">
                <a:solidFill>
                  <a:schemeClr val="bg1"/>
                </a:solidFill>
              </a:rPr>
              <a:t>Lisa 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by Leonardo </a:t>
            </a:r>
            <a:r>
              <a:rPr lang="en-US" sz="1600" dirty="0" err="1">
                <a:solidFill>
                  <a:schemeClr val="bg1"/>
                </a:solidFill>
              </a:rPr>
              <a:t>DaVinci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131" y="0"/>
            <a:ext cx="4621126" cy="6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364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0" y="5934670"/>
            <a:ext cx="2138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i="1" dirty="0">
                <a:solidFill>
                  <a:srgbClr val="FF00FF"/>
                </a:solidFill>
              </a:rPr>
              <a:t>Boulevard des </a:t>
            </a:r>
            <a:r>
              <a:rPr lang="en-US" i="1" dirty="0" err="1">
                <a:solidFill>
                  <a:srgbClr val="FF00FF"/>
                </a:solidFill>
              </a:rPr>
              <a:t>Capucines</a:t>
            </a:r>
            <a:r>
              <a:rPr lang="en-US" i="1" dirty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by Claude Monet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7775" y="1860548"/>
            <a:ext cx="52133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Impressionists differed from artists before them because they painted </a:t>
            </a:r>
            <a:r>
              <a:rPr lang="en-US" sz="5400" i="1" u="sng" dirty="0">
                <a:solidFill>
                  <a:srgbClr val="FFFFFF"/>
                </a:solidFill>
              </a:rPr>
              <a:t>en</a:t>
            </a:r>
            <a:r>
              <a:rPr lang="en-US" sz="5400" i="1" dirty="0">
                <a:solidFill>
                  <a:srgbClr val="FFFFFF"/>
                </a:solidFill>
              </a:rPr>
              <a:t> </a:t>
            </a:r>
            <a:r>
              <a:rPr lang="en-US" sz="5400" i="1" u="sng" dirty="0" err="1">
                <a:solidFill>
                  <a:srgbClr val="FFFFFF"/>
                </a:solidFill>
              </a:rPr>
              <a:t>plein</a:t>
            </a:r>
            <a:r>
              <a:rPr lang="en-US" sz="5400" i="1" u="sng" dirty="0">
                <a:solidFill>
                  <a:srgbClr val="FFFFFF"/>
                </a:solidFill>
              </a:rPr>
              <a:t>-air</a:t>
            </a:r>
            <a:r>
              <a:rPr lang="en-US" sz="5400" u="sng" dirty="0">
                <a:solidFill>
                  <a:srgbClr val="FFFFFF"/>
                </a:solidFill>
              </a:rPr>
              <a:t> (in the open air)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They also painted more “sketch-like”, less realistic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860549"/>
            <a:ext cx="3098800" cy="41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364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u="sng" dirty="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9725" y="-154807"/>
            <a:ext cx="1546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>
                <a:solidFill>
                  <a:srgbClr val="FFFFFF"/>
                </a:solidFill>
              </a:rPr>
              <a:t>Post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56176"/>
            <a:ext cx="3410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u="sng" dirty="0">
                <a:solidFill>
                  <a:srgbClr val="FFFFFF"/>
                </a:solidFill>
              </a:rPr>
              <a:t>Was a </a:t>
            </a:r>
            <a:r>
              <a:rPr lang="en-US" sz="3600" i="1" u="sng" dirty="0">
                <a:solidFill>
                  <a:srgbClr val="FFFFFF"/>
                </a:solidFill>
              </a:rPr>
              <a:t>reaction</a:t>
            </a:r>
            <a:r>
              <a:rPr lang="en-US" sz="3600" u="sng" dirty="0">
                <a:solidFill>
                  <a:srgbClr val="FFFFFF"/>
                </a:solidFill>
              </a:rPr>
              <a:t> to the Impressionism art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95" y="2411250"/>
            <a:ext cx="5619904" cy="4446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052" y="6483340"/>
            <a:ext cx="198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 painted this?!</a:t>
            </a:r>
          </a:p>
        </p:txBody>
      </p:sp>
    </p:spTree>
    <p:extLst>
      <p:ext uri="{BB962C8B-B14F-4D97-AF65-F5344CB8AC3E}">
        <p14:creationId xmlns:p14="http://schemas.microsoft.com/office/powerpoint/2010/main" val="216215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ncent_Willem_van_Gogh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892" y="2800730"/>
            <a:ext cx="5252956" cy="4057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35D37-E03B-8E48-BA9A-D085B7682905}"/>
              </a:ext>
            </a:extLst>
          </p:cNvPr>
          <p:cNvSpPr txBox="1"/>
          <p:nvPr/>
        </p:nvSpPr>
        <p:spPr>
          <a:xfrm>
            <a:off x="149628" y="0"/>
            <a:ext cx="9310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/>
              <a:t>Vincent van Gogh used unnatural and sometimes complimentary colors</a:t>
            </a:r>
          </a:p>
        </p:txBody>
      </p:sp>
    </p:spTree>
    <p:extLst>
      <p:ext uri="{BB962C8B-B14F-4D97-AF65-F5344CB8AC3E}">
        <p14:creationId xmlns:p14="http://schemas.microsoft.com/office/powerpoint/2010/main" val="220767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viney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46" y="927427"/>
            <a:ext cx="7603298" cy="5930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C96844-E93D-AD40-AB7F-C850D3D1433E}"/>
              </a:ext>
            </a:extLst>
          </p:cNvPr>
          <p:cNvSpPr/>
          <p:nvPr/>
        </p:nvSpPr>
        <p:spPr>
          <a:xfrm>
            <a:off x="228290" y="19778"/>
            <a:ext cx="8915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u="sng" dirty="0"/>
              <a:t>Based on the emotion of the artist </a:t>
            </a:r>
          </a:p>
        </p:txBody>
      </p:sp>
    </p:spTree>
    <p:extLst>
      <p:ext uri="{BB962C8B-B14F-4D97-AF65-F5344CB8AC3E}">
        <p14:creationId xmlns:p14="http://schemas.microsoft.com/office/powerpoint/2010/main" val="263043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Gogh_Bedroom_Arl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3" y="0"/>
            <a:ext cx="876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6148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3733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chemeClr val="bg1"/>
                </a:solidFill>
              </a:rPr>
              <a:t>Their goal was to capture an “impression” of the moment</a:t>
            </a:r>
            <a:endParaRPr lang="en-US" sz="2800" u="sng" dirty="0">
              <a:solidFill>
                <a:srgbClr val="003366"/>
              </a:solidFill>
            </a:endParaRPr>
          </a:p>
          <a:p>
            <a:pPr eaLnBrk="1" hangingPunct="1"/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Light was important to the </a:t>
            </a:r>
            <a:r>
              <a:rPr lang="en-US" sz="2800" dirty="0">
                <a:solidFill>
                  <a:srgbClr val="003366"/>
                </a:solidFill>
              </a:rPr>
              <a:t>Impressionists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724400" y="6140450"/>
            <a:ext cx="380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99"/>
                </a:solidFill>
              </a:rPr>
              <a:t>Woman with a Parasol </a:t>
            </a:r>
            <a:r>
              <a:rPr lang="en-US" sz="1600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98888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762000" y="-123825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u="sng" dirty="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</p:spTree>
    <p:extLst>
      <p:ext uri="{BB962C8B-B14F-4D97-AF65-F5344CB8AC3E}">
        <p14:creationId xmlns:p14="http://schemas.microsoft.com/office/powerpoint/2010/main" val="95536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57707" y="23030"/>
            <a:ext cx="8638192" cy="6834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0076"/>
            <a:ext cx="9144000" cy="514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964" y="23030"/>
            <a:ext cx="8853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DK Sleepy Time"/>
                <a:cs typeface="DK Sleepy Time"/>
              </a:rPr>
              <a:t>Describe the brushstrokes</a:t>
            </a:r>
          </a:p>
        </p:txBody>
      </p:sp>
    </p:spTree>
    <p:extLst>
      <p:ext uri="{BB962C8B-B14F-4D97-AF65-F5344CB8AC3E}">
        <p14:creationId xmlns:p14="http://schemas.microsoft.com/office/powerpoint/2010/main" val="44183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257707" y="23030"/>
            <a:ext cx="8638192" cy="6834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0076"/>
            <a:ext cx="9144000" cy="514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1964" y="23030"/>
            <a:ext cx="8853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DK Sleepy Time"/>
                <a:cs typeface="DK Sleepy Time"/>
              </a:rPr>
              <a:t>Describe the brushstrokes</a:t>
            </a:r>
          </a:p>
        </p:txBody>
      </p:sp>
      <p:sp>
        <p:nvSpPr>
          <p:cNvPr id="3" name="Freeform 2"/>
          <p:cNvSpPr/>
          <p:nvPr/>
        </p:nvSpPr>
        <p:spPr>
          <a:xfrm>
            <a:off x="4900702" y="2719294"/>
            <a:ext cx="209180" cy="911412"/>
          </a:xfrm>
          <a:custGeom>
            <a:avLst/>
            <a:gdLst>
              <a:gd name="connsiteX0" fmla="*/ 209180 w 209180"/>
              <a:gd name="connsiteY0" fmla="*/ 911412 h 911412"/>
              <a:gd name="connsiteX1" fmla="*/ 194239 w 209180"/>
              <a:gd name="connsiteY1" fmla="*/ 687294 h 911412"/>
              <a:gd name="connsiteX2" fmla="*/ 179298 w 209180"/>
              <a:gd name="connsiteY2" fmla="*/ 612588 h 911412"/>
              <a:gd name="connsiteX3" fmla="*/ 134474 w 209180"/>
              <a:gd name="connsiteY3" fmla="*/ 537882 h 911412"/>
              <a:gd name="connsiteX4" fmla="*/ 104592 w 209180"/>
              <a:gd name="connsiteY4" fmla="*/ 478118 h 911412"/>
              <a:gd name="connsiteX5" fmla="*/ 74710 w 209180"/>
              <a:gd name="connsiteY5" fmla="*/ 343647 h 911412"/>
              <a:gd name="connsiteX6" fmla="*/ 59769 w 209180"/>
              <a:gd name="connsiteY6" fmla="*/ 298824 h 911412"/>
              <a:gd name="connsiteX7" fmla="*/ 29886 w 209180"/>
              <a:gd name="connsiteY7" fmla="*/ 179294 h 911412"/>
              <a:gd name="connsiteX8" fmla="*/ 14945 w 209180"/>
              <a:gd name="connsiteY8" fmla="*/ 119530 h 911412"/>
              <a:gd name="connsiteX9" fmla="*/ 4 w 209180"/>
              <a:gd name="connsiteY9" fmla="*/ 0 h 91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180" h="911412">
                <a:moveTo>
                  <a:pt x="209180" y="911412"/>
                </a:moveTo>
                <a:cubicBezTo>
                  <a:pt x="204200" y="836706"/>
                  <a:pt x="201689" y="761794"/>
                  <a:pt x="194239" y="687294"/>
                </a:cubicBezTo>
                <a:cubicBezTo>
                  <a:pt x="191712" y="662025"/>
                  <a:pt x="188730" y="636167"/>
                  <a:pt x="179298" y="612588"/>
                </a:cubicBezTo>
                <a:cubicBezTo>
                  <a:pt x="168513" y="585625"/>
                  <a:pt x="148577" y="563268"/>
                  <a:pt x="134474" y="537882"/>
                </a:cubicBezTo>
                <a:cubicBezTo>
                  <a:pt x="123657" y="518412"/>
                  <a:pt x="114553" y="498039"/>
                  <a:pt x="104592" y="478118"/>
                </a:cubicBezTo>
                <a:cubicBezTo>
                  <a:pt x="94322" y="426769"/>
                  <a:pt x="88776" y="392880"/>
                  <a:pt x="74710" y="343647"/>
                </a:cubicBezTo>
                <a:cubicBezTo>
                  <a:pt x="70383" y="328504"/>
                  <a:pt x="63913" y="314018"/>
                  <a:pt x="59769" y="298824"/>
                </a:cubicBezTo>
                <a:cubicBezTo>
                  <a:pt x="48963" y="259202"/>
                  <a:pt x="39847" y="219137"/>
                  <a:pt x="29886" y="179294"/>
                </a:cubicBezTo>
                <a:cubicBezTo>
                  <a:pt x="24906" y="159373"/>
                  <a:pt x="17849" y="139858"/>
                  <a:pt x="14945" y="119530"/>
                </a:cubicBezTo>
                <a:cubicBezTo>
                  <a:pt x="-700" y="10011"/>
                  <a:pt x="4" y="50158"/>
                  <a:pt x="4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58235" y="1658471"/>
            <a:ext cx="836706" cy="478117"/>
          </a:xfrm>
          <a:custGeom>
            <a:avLst/>
            <a:gdLst>
              <a:gd name="connsiteX0" fmla="*/ 0 w 836706"/>
              <a:gd name="connsiteY0" fmla="*/ 0 h 478117"/>
              <a:gd name="connsiteX1" fmla="*/ 209177 w 836706"/>
              <a:gd name="connsiteY1" fmla="*/ 14941 h 478117"/>
              <a:gd name="connsiteX2" fmla="*/ 268941 w 836706"/>
              <a:gd name="connsiteY2" fmla="*/ 29882 h 478117"/>
              <a:gd name="connsiteX3" fmla="*/ 328706 w 836706"/>
              <a:gd name="connsiteY3" fmla="*/ 89647 h 478117"/>
              <a:gd name="connsiteX4" fmla="*/ 373530 w 836706"/>
              <a:gd name="connsiteY4" fmla="*/ 104588 h 478117"/>
              <a:gd name="connsiteX5" fmla="*/ 433294 w 836706"/>
              <a:gd name="connsiteY5" fmla="*/ 119529 h 478117"/>
              <a:gd name="connsiteX6" fmla="*/ 493059 w 836706"/>
              <a:gd name="connsiteY6" fmla="*/ 149411 h 478117"/>
              <a:gd name="connsiteX7" fmla="*/ 582706 w 836706"/>
              <a:gd name="connsiteY7" fmla="*/ 224117 h 478117"/>
              <a:gd name="connsiteX8" fmla="*/ 672353 w 836706"/>
              <a:gd name="connsiteY8" fmla="*/ 268941 h 478117"/>
              <a:gd name="connsiteX9" fmla="*/ 747059 w 836706"/>
              <a:gd name="connsiteY9" fmla="*/ 343647 h 478117"/>
              <a:gd name="connsiteX10" fmla="*/ 806824 w 836706"/>
              <a:gd name="connsiteY10" fmla="*/ 418353 h 478117"/>
              <a:gd name="connsiteX11" fmla="*/ 836706 w 836706"/>
              <a:gd name="connsiteY11" fmla="*/ 478117 h 47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706" h="478117">
                <a:moveTo>
                  <a:pt x="0" y="0"/>
                </a:moveTo>
                <a:cubicBezTo>
                  <a:pt x="69726" y="4980"/>
                  <a:pt x="139701" y="7222"/>
                  <a:pt x="209177" y="14941"/>
                </a:cubicBezTo>
                <a:cubicBezTo>
                  <a:pt x="229586" y="17209"/>
                  <a:pt x="251528" y="18999"/>
                  <a:pt x="268941" y="29882"/>
                </a:cubicBezTo>
                <a:cubicBezTo>
                  <a:pt x="292832" y="44814"/>
                  <a:pt x="301978" y="80738"/>
                  <a:pt x="328706" y="89647"/>
                </a:cubicBezTo>
                <a:cubicBezTo>
                  <a:pt x="343647" y="94627"/>
                  <a:pt x="358386" y="100261"/>
                  <a:pt x="373530" y="104588"/>
                </a:cubicBezTo>
                <a:cubicBezTo>
                  <a:pt x="393274" y="110229"/>
                  <a:pt x="414067" y="112319"/>
                  <a:pt x="433294" y="119529"/>
                </a:cubicBezTo>
                <a:cubicBezTo>
                  <a:pt x="454149" y="127350"/>
                  <a:pt x="473721" y="138361"/>
                  <a:pt x="493059" y="149411"/>
                </a:cubicBezTo>
                <a:cubicBezTo>
                  <a:pt x="563877" y="189878"/>
                  <a:pt x="515286" y="167933"/>
                  <a:pt x="582706" y="224117"/>
                </a:cubicBezTo>
                <a:cubicBezTo>
                  <a:pt x="621325" y="256300"/>
                  <a:pt x="627429" y="253966"/>
                  <a:pt x="672353" y="268941"/>
                </a:cubicBezTo>
                <a:cubicBezTo>
                  <a:pt x="697255" y="293843"/>
                  <a:pt x="727524" y="314345"/>
                  <a:pt x="747059" y="343647"/>
                </a:cubicBezTo>
                <a:cubicBezTo>
                  <a:pt x="784755" y="400191"/>
                  <a:pt x="764244" y="375773"/>
                  <a:pt x="806824" y="418353"/>
                </a:cubicBezTo>
                <a:cubicBezTo>
                  <a:pt x="823992" y="469858"/>
                  <a:pt x="810629" y="452040"/>
                  <a:pt x="836706" y="478117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794000" y="1165412"/>
            <a:ext cx="1075765" cy="119529"/>
          </a:xfrm>
          <a:custGeom>
            <a:avLst/>
            <a:gdLst>
              <a:gd name="connsiteX0" fmla="*/ 1075765 w 1075765"/>
              <a:gd name="connsiteY0" fmla="*/ 0 h 119529"/>
              <a:gd name="connsiteX1" fmla="*/ 268941 w 1075765"/>
              <a:gd name="connsiteY1" fmla="*/ 14941 h 119529"/>
              <a:gd name="connsiteX2" fmla="*/ 179294 w 1075765"/>
              <a:gd name="connsiteY2" fmla="*/ 44823 h 119529"/>
              <a:gd name="connsiteX3" fmla="*/ 44824 w 1075765"/>
              <a:gd name="connsiteY3" fmla="*/ 104588 h 119529"/>
              <a:gd name="connsiteX4" fmla="*/ 0 w 1075765"/>
              <a:gd name="connsiteY4" fmla="*/ 119529 h 1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765" h="119529">
                <a:moveTo>
                  <a:pt x="1075765" y="0"/>
                </a:moveTo>
                <a:cubicBezTo>
                  <a:pt x="806824" y="4980"/>
                  <a:pt x="537593" y="1509"/>
                  <a:pt x="268941" y="14941"/>
                </a:cubicBezTo>
                <a:cubicBezTo>
                  <a:pt x="237482" y="16514"/>
                  <a:pt x="179294" y="44823"/>
                  <a:pt x="179294" y="44823"/>
                </a:cubicBezTo>
                <a:cubicBezTo>
                  <a:pt x="108263" y="92179"/>
                  <a:pt x="151506" y="69028"/>
                  <a:pt x="44824" y="104588"/>
                </a:cubicBezTo>
                <a:lnTo>
                  <a:pt x="0" y="119529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94118" y="2734235"/>
            <a:ext cx="29882" cy="821765"/>
          </a:xfrm>
          <a:custGeom>
            <a:avLst/>
            <a:gdLst>
              <a:gd name="connsiteX0" fmla="*/ 0 w 29882"/>
              <a:gd name="connsiteY0" fmla="*/ 0 h 821765"/>
              <a:gd name="connsiteX1" fmla="*/ 14941 w 29882"/>
              <a:gd name="connsiteY1" fmla="*/ 776941 h 821765"/>
              <a:gd name="connsiteX2" fmla="*/ 29882 w 29882"/>
              <a:gd name="connsiteY2" fmla="*/ 821765 h 82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82" h="821765">
                <a:moveTo>
                  <a:pt x="0" y="0"/>
                </a:moveTo>
                <a:cubicBezTo>
                  <a:pt x="4980" y="258980"/>
                  <a:pt x="5528" y="518084"/>
                  <a:pt x="14941" y="776941"/>
                </a:cubicBezTo>
                <a:cubicBezTo>
                  <a:pt x="15513" y="792680"/>
                  <a:pt x="29882" y="821765"/>
                  <a:pt x="29882" y="821765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12471" y="4497294"/>
            <a:ext cx="717176" cy="463177"/>
          </a:xfrm>
          <a:custGeom>
            <a:avLst/>
            <a:gdLst>
              <a:gd name="connsiteX0" fmla="*/ 0 w 717176"/>
              <a:gd name="connsiteY0" fmla="*/ 0 h 463177"/>
              <a:gd name="connsiteX1" fmla="*/ 59764 w 717176"/>
              <a:gd name="connsiteY1" fmla="*/ 74706 h 463177"/>
              <a:gd name="connsiteX2" fmla="*/ 74705 w 717176"/>
              <a:gd name="connsiteY2" fmla="*/ 119530 h 463177"/>
              <a:gd name="connsiteX3" fmla="*/ 149411 w 717176"/>
              <a:gd name="connsiteY3" fmla="*/ 179294 h 463177"/>
              <a:gd name="connsiteX4" fmla="*/ 224117 w 717176"/>
              <a:gd name="connsiteY4" fmla="*/ 224118 h 463177"/>
              <a:gd name="connsiteX5" fmla="*/ 298823 w 717176"/>
              <a:gd name="connsiteY5" fmla="*/ 283882 h 463177"/>
              <a:gd name="connsiteX6" fmla="*/ 343647 w 717176"/>
              <a:gd name="connsiteY6" fmla="*/ 298824 h 463177"/>
              <a:gd name="connsiteX7" fmla="*/ 388470 w 717176"/>
              <a:gd name="connsiteY7" fmla="*/ 328706 h 463177"/>
              <a:gd name="connsiteX8" fmla="*/ 433294 w 717176"/>
              <a:gd name="connsiteY8" fmla="*/ 343647 h 463177"/>
              <a:gd name="connsiteX9" fmla="*/ 597647 w 717176"/>
              <a:gd name="connsiteY9" fmla="*/ 388471 h 463177"/>
              <a:gd name="connsiteX10" fmla="*/ 717176 w 717176"/>
              <a:gd name="connsiteY10" fmla="*/ 463177 h 4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176" h="463177">
                <a:moveTo>
                  <a:pt x="0" y="0"/>
                </a:moveTo>
                <a:cubicBezTo>
                  <a:pt x="19921" y="24902"/>
                  <a:pt x="42863" y="47663"/>
                  <a:pt x="59764" y="74706"/>
                </a:cubicBezTo>
                <a:cubicBezTo>
                  <a:pt x="68111" y="88062"/>
                  <a:pt x="66602" y="106025"/>
                  <a:pt x="74705" y="119530"/>
                </a:cubicBezTo>
                <a:cubicBezTo>
                  <a:pt x="91354" y="147278"/>
                  <a:pt x="125923" y="160503"/>
                  <a:pt x="149411" y="179294"/>
                </a:cubicBezTo>
                <a:cubicBezTo>
                  <a:pt x="208010" y="226173"/>
                  <a:pt x="146276" y="198171"/>
                  <a:pt x="224117" y="224118"/>
                </a:cubicBezTo>
                <a:cubicBezTo>
                  <a:pt x="251911" y="251911"/>
                  <a:pt x="261128" y="265034"/>
                  <a:pt x="298823" y="283882"/>
                </a:cubicBezTo>
                <a:cubicBezTo>
                  <a:pt x="312910" y="290926"/>
                  <a:pt x="329560" y="291780"/>
                  <a:pt x="343647" y="298824"/>
                </a:cubicBezTo>
                <a:cubicBezTo>
                  <a:pt x="359708" y="306855"/>
                  <a:pt x="372409" y="320676"/>
                  <a:pt x="388470" y="328706"/>
                </a:cubicBezTo>
                <a:cubicBezTo>
                  <a:pt x="402557" y="335749"/>
                  <a:pt x="418547" y="338117"/>
                  <a:pt x="433294" y="343647"/>
                </a:cubicBezTo>
                <a:cubicBezTo>
                  <a:pt x="548470" y="386838"/>
                  <a:pt x="467603" y="366797"/>
                  <a:pt x="597647" y="388471"/>
                </a:cubicBezTo>
                <a:cubicBezTo>
                  <a:pt x="696560" y="454412"/>
                  <a:pt x="655172" y="432173"/>
                  <a:pt x="717176" y="463177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7412" y="3481294"/>
            <a:ext cx="328706" cy="1255059"/>
          </a:xfrm>
          <a:custGeom>
            <a:avLst/>
            <a:gdLst>
              <a:gd name="connsiteX0" fmla="*/ 0 w 328706"/>
              <a:gd name="connsiteY0" fmla="*/ 0 h 1255059"/>
              <a:gd name="connsiteX1" fmla="*/ 134470 w 328706"/>
              <a:gd name="connsiteY1" fmla="*/ 821765 h 1255059"/>
              <a:gd name="connsiteX2" fmla="*/ 164353 w 328706"/>
              <a:gd name="connsiteY2" fmla="*/ 866588 h 1255059"/>
              <a:gd name="connsiteX3" fmla="*/ 194235 w 328706"/>
              <a:gd name="connsiteY3" fmla="*/ 956235 h 1255059"/>
              <a:gd name="connsiteX4" fmla="*/ 254000 w 328706"/>
              <a:gd name="connsiteY4" fmla="*/ 1165412 h 1255059"/>
              <a:gd name="connsiteX5" fmla="*/ 283882 w 328706"/>
              <a:gd name="connsiteY5" fmla="*/ 1210235 h 1255059"/>
              <a:gd name="connsiteX6" fmla="*/ 328706 w 328706"/>
              <a:gd name="connsiteY6" fmla="*/ 1255059 h 12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06" h="1255059">
                <a:moveTo>
                  <a:pt x="0" y="0"/>
                </a:moveTo>
                <a:cubicBezTo>
                  <a:pt x="44823" y="273922"/>
                  <a:pt x="82750" y="549061"/>
                  <a:pt x="134470" y="821765"/>
                </a:cubicBezTo>
                <a:cubicBezTo>
                  <a:pt x="137816" y="839408"/>
                  <a:pt x="157060" y="850179"/>
                  <a:pt x="164353" y="866588"/>
                </a:cubicBezTo>
                <a:cubicBezTo>
                  <a:pt x="177146" y="895372"/>
                  <a:pt x="185582" y="925948"/>
                  <a:pt x="194235" y="956235"/>
                </a:cubicBezTo>
                <a:cubicBezTo>
                  <a:pt x="199217" y="973674"/>
                  <a:pt x="236086" y="1138540"/>
                  <a:pt x="254000" y="1165412"/>
                </a:cubicBezTo>
                <a:cubicBezTo>
                  <a:pt x="263961" y="1180353"/>
                  <a:pt x="272665" y="1196213"/>
                  <a:pt x="283882" y="1210235"/>
                </a:cubicBezTo>
                <a:cubicBezTo>
                  <a:pt x="283896" y="1210252"/>
                  <a:pt x="321227" y="1247581"/>
                  <a:pt x="328706" y="1255059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96471" y="5154706"/>
            <a:ext cx="582705" cy="597647"/>
          </a:xfrm>
          <a:custGeom>
            <a:avLst/>
            <a:gdLst>
              <a:gd name="connsiteX0" fmla="*/ 0 w 582705"/>
              <a:gd name="connsiteY0" fmla="*/ 0 h 597647"/>
              <a:gd name="connsiteX1" fmla="*/ 104588 w 582705"/>
              <a:gd name="connsiteY1" fmla="*/ 104588 h 597647"/>
              <a:gd name="connsiteX2" fmla="*/ 149411 w 582705"/>
              <a:gd name="connsiteY2" fmla="*/ 149412 h 597647"/>
              <a:gd name="connsiteX3" fmla="*/ 239058 w 582705"/>
              <a:gd name="connsiteY3" fmla="*/ 283882 h 597647"/>
              <a:gd name="connsiteX4" fmla="*/ 268941 w 582705"/>
              <a:gd name="connsiteY4" fmla="*/ 328706 h 597647"/>
              <a:gd name="connsiteX5" fmla="*/ 343647 w 582705"/>
              <a:gd name="connsiteY5" fmla="*/ 388470 h 597647"/>
              <a:gd name="connsiteX6" fmla="*/ 373529 w 582705"/>
              <a:gd name="connsiteY6" fmla="*/ 433294 h 597647"/>
              <a:gd name="connsiteX7" fmla="*/ 448235 w 582705"/>
              <a:gd name="connsiteY7" fmla="*/ 493059 h 597647"/>
              <a:gd name="connsiteX8" fmla="*/ 522941 w 582705"/>
              <a:gd name="connsiteY8" fmla="*/ 552823 h 597647"/>
              <a:gd name="connsiteX9" fmla="*/ 582705 w 582705"/>
              <a:gd name="connsiteY9" fmla="*/ 597647 h 59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705" h="597647">
                <a:moveTo>
                  <a:pt x="0" y="0"/>
                </a:moveTo>
                <a:cubicBezTo>
                  <a:pt x="152083" y="121668"/>
                  <a:pt x="21340" y="4691"/>
                  <a:pt x="104588" y="104588"/>
                </a:cubicBezTo>
                <a:cubicBezTo>
                  <a:pt x="118115" y="120821"/>
                  <a:pt x="136438" y="132733"/>
                  <a:pt x="149411" y="149412"/>
                </a:cubicBezTo>
                <a:cubicBezTo>
                  <a:pt x="149415" y="149417"/>
                  <a:pt x="224115" y="261467"/>
                  <a:pt x="239058" y="283882"/>
                </a:cubicBezTo>
                <a:cubicBezTo>
                  <a:pt x="249019" y="298823"/>
                  <a:pt x="254000" y="318745"/>
                  <a:pt x="268941" y="328706"/>
                </a:cubicBezTo>
                <a:cubicBezTo>
                  <a:pt x="302220" y="350892"/>
                  <a:pt x="319317" y="358058"/>
                  <a:pt x="343647" y="388470"/>
                </a:cubicBezTo>
                <a:cubicBezTo>
                  <a:pt x="354865" y="402492"/>
                  <a:pt x="360831" y="420596"/>
                  <a:pt x="373529" y="433294"/>
                </a:cubicBezTo>
                <a:cubicBezTo>
                  <a:pt x="451195" y="510960"/>
                  <a:pt x="389087" y="419123"/>
                  <a:pt x="448235" y="493059"/>
                </a:cubicBezTo>
                <a:cubicBezTo>
                  <a:pt x="497385" y="554497"/>
                  <a:pt x="451845" y="529125"/>
                  <a:pt x="522941" y="552823"/>
                </a:cubicBezTo>
                <a:cubicBezTo>
                  <a:pt x="560697" y="590581"/>
                  <a:pt x="540223" y="576406"/>
                  <a:pt x="582705" y="597647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11412" y="3944471"/>
            <a:ext cx="283882" cy="612588"/>
          </a:xfrm>
          <a:custGeom>
            <a:avLst/>
            <a:gdLst>
              <a:gd name="connsiteX0" fmla="*/ 0 w 283882"/>
              <a:gd name="connsiteY0" fmla="*/ 0 h 612588"/>
              <a:gd name="connsiteX1" fmla="*/ 14941 w 283882"/>
              <a:gd name="connsiteY1" fmla="*/ 89647 h 612588"/>
              <a:gd name="connsiteX2" fmla="*/ 44823 w 283882"/>
              <a:gd name="connsiteY2" fmla="*/ 134470 h 612588"/>
              <a:gd name="connsiteX3" fmla="*/ 104588 w 283882"/>
              <a:gd name="connsiteY3" fmla="*/ 239058 h 612588"/>
              <a:gd name="connsiteX4" fmla="*/ 164353 w 283882"/>
              <a:gd name="connsiteY4" fmla="*/ 313764 h 612588"/>
              <a:gd name="connsiteX5" fmla="*/ 179294 w 283882"/>
              <a:gd name="connsiteY5" fmla="*/ 358588 h 612588"/>
              <a:gd name="connsiteX6" fmla="*/ 209176 w 283882"/>
              <a:gd name="connsiteY6" fmla="*/ 403411 h 612588"/>
              <a:gd name="connsiteX7" fmla="*/ 224117 w 283882"/>
              <a:gd name="connsiteY7" fmla="*/ 463176 h 612588"/>
              <a:gd name="connsiteX8" fmla="*/ 254000 w 283882"/>
              <a:gd name="connsiteY8" fmla="*/ 552823 h 612588"/>
              <a:gd name="connsiteX9" fmla="*/ 283882 w 283882"/>
              <a:gd name="connsiteY9" fmla="*/ 612588 h 61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82" h="612588">
                <a:moveTo>
                  <a:pt x="0" y="0"/>
                </a:moveTo>
                <a:cubicBezTo>
                  <a:pt x="4980" y="29882"/>
                  <a:pt x="5361" y="60907"/>
                  <a:pt x="14941" y="89647"/>
                </a:cubicBezTo>
                <a:cubicBezTo>
                  <a:pt x="20619" y="106682"/>
                  <a:pt x="35914" y="118879"/>
                  <a:pt x="44823" y="134470"/>
                </a:cubicBezTo>
                <a:cubicBezTo>
                  <a:pt x="75498" y="188152"/>
                  <a:pt x="68187" y="193556"/>
                  <a:pt x="104588" y="239058"/>
                </a:cubicBezTo>
                <a:cubicBezTo>
                  <a:pt x="189755" y="345518"/>
                  <a:pt x="72367" y="175790"/>
                  <a:pt x="164353" y="313764"/>
                </a:cubicBezTo>
                <a:cubicBezTo>
                  <a:pt x="169333" y="328705"/>
                  <a:pt x="172251" y="344501"/>
                  <a:pt x="179294" y="358588"/>
                </a:cubicBezTo>
                <a:cubicBezTo>
                  <a:pt x="187324" y="374649"/>
                  <a:pt x="202103" y="386906"/>
                  <a:pt x="209176" y="403411"/>
                </a:cubicBezTo>
                <a:cubicBezTo>
                  <a:pt x="217265" y="422285"/>
                  <a:pt x="218216" y="443507"/>
                  <a:pt x="224117" y="463176"/>
                </a:cubicBezTo>
                <a:cubicBezTo>
                  <a:pt x="233168" y="493346"/>
                  <a:pt x="244039" y="522941"/>
                  <a:pt x="254000" y="552823"/>
                </a:cubicBezTo>
                <a:cubicBezTo>
                  <a:pt x="271169" y="604330"/>
                  <a:pt x="257804" y="586510"/>
                  <a:pt x="283882" y="612588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33176" y="1210235"/>
            <a:ext cx="806824" cy="418353"/>
          </a:xfrm>
          <a:custGeom>
            <a:avLst/>
            <a:gdLst>
              <a:gd name="connsiteX0" fmla="*/ 806824 w 806824"/>
              <a:gd name="connsiteY0" fmla="*/ 0 h 418353"/>
              <a:gd name="connsiteX1" fmla="*/ 732118 w 806824"/>
              <a:gd name="connsiteY1" fmla="*/ 14941 h 418353"/>
              <a:gd name="connsiteX2" fmla="*/ 702236 w 806824"/>
              <a:gd name="connsiteY2" fmla="*/ 44824 h 418353"/>
              <a:gd name="connsiteX3" fmla="*/ 657412 w 806824"/>
              <a:gd name="connsiteY3" fmla="*/ 59765 h 418353"/>
              <a:gd name="connsiteX4" fmla="*/ 493059 w 806824"/>
              <a:gd name="connsiteY4" fmla="*/ 149412 h 418353"/>
              <a:gd name="connsiteX5" fmla="*/ 448236 w 806824"/>
              <a:gd name="connsiteY5" fmla="*/ 164353 h 418353"/>
              <a:gd name="connsiteX6" fmla="*/ 343648 w 806824"/>
              <a:gd name="connsiteY6" fmla="*/ 224118 h 418353"/>
              <a:gd name="connsiteX7" fmla="*/ 298824 w 806824"/>
              <a:gd name="connsiteY7" fmla="*/ 254000 h 418353"/>
              <a:gd name="connsiteX8" fmla="*/ 268942 w 806824"/>
              <a:gd name="connsiteY8" fmla="*/ 283883 h 418353"/>
              <a:gd name="connsiteX9" fmla="*/ 179295 w 806824"/>
              <a:gd name="connsiteY9" fmla="*/ 313765 h 418353"/>
              <a:gd name="connsiteX10" fmla="*/ 134471 w 806824"/>
              <a:gd name="connsiteY10" fmla="*/ 328706 h 418353"/>
              <a:gd name="connsiteX11" fmla="*/ 59765 w 806824"/>
              <a:gd name="connsiteY11" fmla="*/ 388471 h 418353"/>
              <a:gd name="connsiteX12" fmla="*/ 0 w 806824"/>
              <a:gd name="connsiteY12" fmla="*/ 418353 h 41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6824" h="418353">
                <a:moveTo>
                  <a:pt x="806824" y="0"/>
                </a:moveTo>
                <a:cubicBezTo>
                  <a:pt x="781922" y="4980"/>
                  <a:pt x="755460" y="4937"/>
                  <a:pt x="732118" y="14941"/>
                </a:cubicBezTo>
                <a:cubicBezTo>
                  <a:pt x="719170" y="20490"/>
                  <a:pt x="714315" y="37576"/>
                  <a:pt x="702236" y="44824"/>
                </a:cubicBezTo>
                <a:cubicBezTo>
                  <a:pt x="688731" y="52927"/>
                  <a:pt x="672353" y="54785"/>
                  <a:pt x="657412" y="59765"/>
                </a:cubicBezTo>
                <a:cubicBezTo>
                  <a:pt x="601322" y="143902"/>
                  <a:pt x="644566" y="98910"/>
                  <a:pt x="493059" y="149412"/>
                </a:cubicBezTo>
                <a:lnTo>
                  <a:pt x="448236" y="164353"/>
                </a:lnTo>
                <a:cubicBezTo>
                  <a:pt x="339039" y="237152"/>
                  <a:pt x="476331" y="148300"/>
                  <a:pt x="343648" y="224118"/>
                </a:cubicBezTo>
                <a:cubicBezTo>
                  <a:pt x="328057" y="233027"/>
                  <a:pt x="312846" y="242782"/>
                  <a:pt x="298824" y="254000"/>
                </a:cubicBezTo>
                <a:cubicBezTo>
                  <a:pt x="287824" y="262800"/>
                  <a:pt x="281542" y="277583"/>
                  <a:pt x="268942" y="283883"/>
                </a:cubicBezTo>
                <a:cubicBezTo>
                  <a:pt x="240769" y="297970"/>
                  <a:pt x="209177" y="303804"/>
                  <a:pt x="179295" y="313765"/>
                </a:cubicBezTo>
                <a:lnTo>
                  <a:pt x="134471" y="328706"/>
                </a:lnTo>
                <a:cubicBezTo>
                  <a:pt x="106675" y="356502"/>
                  <a:pt x="97464" y="369622"/>
                  <a:pt x="59765" y="388471"/>
                </a:cubicBezTo>
                <a:cubicBezTo>
                  <a:pt x="-8910" y="422808"/>
                  <a:pt x="33758" y="384598"/>
                  <a:pt x="0" y="418353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062941" y="5528235"/>
            <a:ext cx="686720" cy="30403"/>
          </a:xfrm>
          <a:custGeom>
            <a:avLst/>
            <a:gdLst>
              <a:gd name="connsiteX0" fmla="*/ 0 w 686720"/>
              <a:gd name="connsiteY0" fmla="*/ 0 h 30403"/>
              <a:gd name="connsiteX1" fmla="*/ 552824 w 686720"/>
              <a:gd name="connsiteY1" fmla="*/ 14941 h 30403"/>
              <a:gd name="connsiteX2" fmla="*/ 672353 w 686720"/>
              <a:gd name="connsiteY2" fmla="*/ 29883 h 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720" h="30403">
                <a:moveTo>
                  <a:pt x="0" y="0"/>
                </a:moveTo>
                <a:cubicBezTo>
                  <a:pt x="184275" y="4980"/>
                  <a:pt x="368701" y="5959"/>
                  <a:pt x="552824" y="14941"/>
                </a:cubicBezTo>
                <a:cubicBezTo>
                  <a:pt x="958182" y="34715"/>
                  <a:pt x="275523" y="29883"/>
                  <a:pt x="672353" y="29883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22588" y="4826000"/>
            <a:ext cx="926353" cy="493059"/>
          </a:xfrm>
          <a:custGeom>
            <a:avLst/>
            <a:gdLst>
              <a:gd name="connsiteX0" fmla="*/ 0 w 926353"/>
              <a:gd name="connsiteY0" fmla="*/ 493059 h 493059"/>
              <a:gd name="connsiteX1" fmla="*/ 224118 w 926353"/>
              <a:gd name="connsiteY1" fmla="*/ 478118 h 493059"/>
              <a:gd name="connsiteX2" fmla="*/ 283883 w 926353"/>
              <a:gd name="connsiteY2" fmla="*/ 463176 h 493059"/>
              <a:gd name="connsiteX3" fmla="*/ 418353 w 926353"/>
              <a:gd name="connsiteY3" fmla="*/ 388471 h 493059"/>
              <a:gd name="connsiteX4" fmla="*/ 508000 w 926353"/>
              <a:gd name="connsiteY4" fmla="*/ 313765 h 493059"/>
              <a:gd name="connsiteX5" fmla="*/ 612588 w 926353"/>
              <a:gd name="connsiteY5" fmla="*/ 254000 h 493059"/>
              <a:gd name="connsiteX6" fmla="*/ 687294 w 926353"/>
              <a:gd name="connsiteY6" fmla="*/ 194235 h 493059"/>
              <a:gd name="connsiteX7" fmla="*/ 732118 w 926353"/>
              <a:gd name="connsiteY7" fmla="*/ 179294 h 493059"/>
              <a:gd name="connsiteX8" fmla="*/ 851647 w 926353"/>
              <a:gd name="connsiteY8" fmla="*/ 74706 h 493059"/>
              <a:gd name="connsiteX9" fmla="*/ 881530 w 926353"/>
              <a:gd name="connsiteY9" fmla="*/ 29882 h 493059"/>
              <a:gd name="connsiteX10" fmla="*/ 926353 w 926353"/>
              <a:gd name="connsiteY10" fmla="*/ 0 h 49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353" h="493059">
                <a:moveTo>
                  <a:pt x="0" y="493059"/>
                </a:moveTo>
                <a:cubicBezTo>
                  <a:pt x="74706" y="488079"/>
                  <a:pt x="149658" y="485956"/>
                  <a:pt x="224118" y="478118"/>
                </a:cubicBezTo>
                <a:cubicBezTo>
                  <a:pt x="244540" y="475968"/>
                  <a:pt x="265516" y="472359"/>
                  <a:pt x="283883" y="463176"/>
                </a:cubicBezTo>
                <a:cubicBezTo>
                  <a:pt x="489381" y="360427"/>
                  <a:pt x="294402" y="429788"/>
                  <a:pt x="418353" y="388471"/>
                </a:cubicBezTo>
                <a:cubicBezTo>
                  <a:pt x="469325" y="312014"/>
                  <a:pt x="421342" y="367927"/>
                  <a:pt x="508000" y="313765"/>
                </a:cubicBezTo>
                <a:cubicBezTo>
                  <a:pt x="611378" y="249154"/>
                  <a:pt x="524527" y="283354"/>
                  <a:pt x="612588" y="254000"/>
                </a:cubicBezTo>
                <a:cubicBezTo>
                  <a:pt x="640380" y="226208"/>
                  <a:pt x="649602" y="213081"/>
                  <a:pt x="687294" y="194235"/>
                </a:cubicBezTo>
                <a:cubicBezTo>
                  <a:pt x="701381" y="187192"/>
                  <a:pt x="717177" y="184274"/>
                  <a:pt x="732118" y="179294"/>
                </a:cubicBezTo>
                <a:cubicBezTo>
                  <a:pt x="819521" y="91891"/>
                  <a:pt x="777522" y="124123"/>
                  <a:pt x="851647" y="74706"/>
                </a:cubicBezTo>
                <a:cubicBezTo>
                  <a:pt x="861608" y="59765"/>
                  <a:pt x="868832" y="42580"/>
                  <a:pt x="881530" y="29882"/>
                </a:cubicBezTo>
                <a:cubicBezTo>
                  <a:pt x="894227" y="17185"/>
                  <a:pt x="926353" y="0"/>
                  <a:pt x="926353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97176" y="3556000"/>
            <a:ext cx="388471" cy="1226504"/>
          </a:xfrm>
          <a:custGeom>
            <a:avLst/>
            <a:gdLst>
              <a:gd name="connsiteX0" fmla="*/ 388471 w 388471"/>
              <a:gd name="connsiteY0" fmla="*/ 0 h 1226504"/>
              <a:gd name="connsiteX1" fmla="*/ 373530 w 388471"/>
              <a:gd name="connsiteY1" fmla="*/ 522941 h 1226504"/>
              <a:gd name="connsiteX2" fmla="*/ 343648 w 388471"/>
              <a:gd name="connsiteY2" fmla="*/ 627529 h 1226504"/>
              <a:gd name="connsiteX3" fmla="*/ 328706 w 388471"/>
              <a:gd name="connsiteY3" fmla="*/ 687294 h 1226504"/>
              <a:gd name="connsiteX4" fmla="*/ 239059 w 388471"/>
              <a:gd name="connsiteY4" fmla="*/ 851647 h 1226504"/>
              <a:gd name="connsiteX5" fmla="*/ 224118 w 388471"/>
              <a:gd name="connsiteY5" fmla="*/ 896471 h 1226504"/>
              <a:gd name="connsiteX6" fmla="*/ 209177 w 388471"/>
              <a:gd name="connsiteY6" fmla="*/ 956235 h 1226504"/>
              <a:gd name="connsiteX7" fmla="*/ 179295 w 388471"/>
              <a:gd name="connsiteY7" fmla="*/ 1001059 h 1226504"/>
              <a:gd name="connsiteX8" fmla="*/ 164353 w 388471"/>
              <a:gd name="connsiteY8" fmla="*/ 1060824 h 1226504"/>
              <a:gd name="connsiteX9" fmla="*/ 119530 w 388471"/>
              <a:gd name="connsiteY9" fmla="*/ 1090706 h 1226504"/>
              <a:gd name="connsiteX10" fmla="*/ 14942 w 388471"/>
              <a:gd name="connsiteY10" fmla="*/ 1225176 h 1226504"/>
              <a:gd name="connsiteX11" fmla="*/ 0 w 388471"/>
              <a:gd name="connsiteY11" fmla="*/ 1225176 h 122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471" h="1226504">
                <a:moveTo>
                  <a:pt x="388471" y="0"/>
                </a:moveTo>
                <a:cubicBezTo>
                  <a:pt x="383491" y="174314"/>
                  <a:pt x="382461" y="348785"/>
                  <a:pt x="373530" y="522941"/>
                </a:cubicBezTo>
                <a:cubicBezTo>
                  <a:pt x="372070" y="551404"/>
                  <a:pt x="351814" y="598950"/>
                  <a:pt x="343648" y="627529"/>
                </a:cubicBezTo>
                <a:cubicBezTo>
                  <a:pt x="338007" y="647274"/>
                  <a:pt x="336604" y="668339"/>
                  <a:pt x="328706" y="687294"/>
                </a:cubicBezTo>
                <a:cubicBezTo>
                  <a:pt x="291039" y="777696"/>
                  <a:pt x="281508" y="787976"/>
                  <a:pt x="239059" y="851647"/>
                </a:cubicBezTo>
                <a:cubicBezTo>
                  <a:pt x="234079" y="866588"/>
                  <a:pt x="228445" y="881327"/>
                  <a:pt x="224118" y="896471"/>
                </a:cubicBezTo>
                <a:cubicBezTo>
                  <a:pt x="218477" y="916215"/>
                  <a:pt x="217266" y="937361"/>
                  <a:pt x="209177" y="956235"/>
                </a:cubicBezTo>
                <a:cubicBezTo>
                  <a:pt x="202103" y="972740"/>
                  <a:pt x="189256" y="986118"/>
                  <a:pt x="179295" y="1001059"/>
                </a:cubicBezTo>
                <a:cubicBezTo>
                  <a:pt x="174314" y="1020981"/>
                  <a:pt x="175744" y="1043738"/>
                  <a:pt x="164353" y="1060824"/>
                </a:cubicBezTo>
                <a:cubicBezTo>
                  <a:pt x="154392" y="1075765"/>
                  <a:pt x="131355" y="1077192"/>
                  <a:pt x="119530" y="1090706"/>
                </a:cubicBezTo>
                <a:cubicBezTo>
                  <a:pt x="59012" y="1159870"/>
                  <a:pt x="78708" y="1177353"/>
                  <a:pt x="14942" y="1225176"/>
                </a:cubicBezTo>
                <a:cubicBezTo>
                  <a:pt x="10957" y="1228164"/>
                  <a:pt x="4981" y="1225176"/>
                  <a:pt x="0" y="1225176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44353" y="1389529"/>
            <a:ext cx="866588" cy="1150552"/>
          </a:xfrm>
          <a:custGeom>
            <a:avLst/>
            <a:gdLst>
              <a:gd name="connsiteX0" fmla="*/ 0 w 866588"/>
              <a:gd name="connsiteY0" fmla="*/ 0 h 1150552"/>
              <a:gd name="connsiteX1" fmla="*/ 134471 w 866588"/>
              <a:gd name="connsiteY1" fmla="*/ 14942 h 1150552"/>
              <a:gd name="connsiteX2" fmla="*/ 224118 w 866588"/>
              <a:gd name="connsiteY2" fmla="*/ 119530 h 1150552"/>
              <a:gd name="connsiteX3" fmla="*/ 283882 w 866588"/>
              <a:gd name="connsiteY3" fmla="*/ 179295 h 1150552"/>
              <a:gd name="connsiteX4" fmla="*/ 313765 w 866588"/>
              <a:gd name="connsiteY4" fmla="*/ 239059 h 1150552"/>
              <a:gd name="connsiteX5" fmla="*/ 358588 w 866588"/>
              <a:gd name="connsiteY5" fmla="*/ 298824 h 1150552"/>
              <a:gd name="connsiteX6" fmla="*/ 388471 w 866588"/>
              <a:gd name="connsiteY6" fmla="*/ 343647 h 1150552"/>
              <a:gd name="connsiteX7" fmla="*/ 433294 w 866588"/>
              <a:gd name="connsiteY7" fmla="*/ 388471 h 1150552"/>
              <a:gd name="connsiteX8" fmla="*/ 508000 w 866588"/>
              <a:gd name="connsiteY8" fmla="*/ 508000 h 1150552"/>
              <a:gd name="connsiteX9" fmla="*/ 537882 w 866588"/>
              <a:gd name="connsiteY9" fmla="*/ 582706 h 1150552"/>
              <a:gd name="connsiteX10" fmla="*/ 582706 w 866588"/>
              <a:gd name="connsiteY10" fmla="*/ 612589 h 1150552"/>
              <a:gd name="connsiteX11" fmla="*/ 597647 w 866588"/>
              <a:gd name="connsiteY11" fmla="*/ 657412 h 1150552"/>
              <a:gd name="connsiteX12" fmla="*/ 657412 w 866588"/>
              <a:gd name="connsiteY12" fmla="*/ 732118 h 1150552"/>
              <a:gd name="connsiteX13" fmla="*/ 687294 w 866588"/>
              <a:gd name="connsiteY13" fmla="*/ 806824 h 1150552"/>
              <a:gd name="connsiteX14" fmla="*/ 732118 w 866588"/>
              <a:gd name="connsiteY14" fmla="*/ 926353 h 1150552"/>
              <a:gd name="connsiteX15" fmla="*/ 791882 w 866588"/>
              <a:gd name="connsiteY15" fmla="*/ 1016000 h 1150552"/>
              <a:gd name="connsiteX16" fmla="*/ 806823 w 866588"/>
              <a:gd name="connsiteY16" fmla="*/ 1060824 h 1150552"/>
              <a:gd name="connsiteX17" fmla="*/ 836706 w 866588"/>
              <a:gd name="connsiteY17" fmla="*/ 1090706 h 1150552"/>
              <a:gd name="connsiteX18" fmla="*/ 866588 w 866588"/>
              <a:gd name="connsiteY18" fmla="*/ 1150471 h 115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6588" h="1150552">
                <a:moveTo>
                  <a:pt x="0" y="0"/>
                </a:moveTo>
                <a:cubicBezTo>
                  <a:pt x="44824" y="4981"/>
                  <a:pt x="91686" y="680"/>
                  <a:pt x="134471" y="14942"/>
                </a:cubicBezTo>
                <a:cubicBezTo>
                  <a:pt x="156968" y="22441"/>
                  <a:pt x="213680" y="107601"/>
                  <a:pt x="224118" y="119530"/>
                </a:cubicBezTo>
                <a:cubicBezTo>
                  <a:pt x="242670" y="140733"/>
                  <a:pt x="266978" y="156756"/>
                  <a:pt x="283882" y="179295"/>
                </a:cubicBezTo>
                <a:cubicBezTo>
                  <a:pt x="297246" y="197113"/>
                  <a:pt x="301960" y="220172"/>
                  <a:pt x="313765" y="239059"/>
                </a:cubicBezTo>
                <a:cubicBezTo>
                  <a:pt x="326963" y="260176"/>
                  <a:pt x="344114" y="278560"/>
                  <a:pt x="358588" y="298824"/>
                </a:cubicBezTo>
                <a:cubicBezTo>
                  <a:pt x="369025" y="313436"/>
                  <a:pt x="376975" y="329852"/>
                  <a:pt x="388471" y="343647"/>
                </a:cubicBezTo>
                <a:cubicBezTo>
                  <a:pt x="401998" y="359880"/>
                  <a:pt x="420866" y="371382"/>
                  <a:pt x="433294" y="388471"/>
                </a:cubicBezTo>
                <a:cubicBezTo>
                  <a:pt x="460929" y="426469"/>
                  <a:pt x="490550" y="464376"/>
                  <a:pt x="508000" y="508000"/>
                </a:cubicBezTo>
                <a:cubicBezTo>
                  <a:pt x="517961" y="532902"/>
                  <a:pt x="522293" y="560881"/>
                  <a:pt x="537882" y="582706"/>
                </a:cubicBezTo>
                <a:cubicBezTo>
                  <a:pt x="548319" y="597318"/>
                  <a:pt x="567765" y="602628"/>
                  <a:pt x="582706" y="612589"/>
                </a:cubicBezTo>
                <a:cubicBezTo>
                  <a:pt x="587686" y="627530"/>
                  <a:pt x="590604" y="643325"/>
                  <a:pt x="597647" y="657412"/>
                </a:cubicBezTo>
                <a:cubicBezTo>
                  <a:pt x="616496" y="695111"/>
                  <a:pt x="629616" y="704322"/>
                  <a:pt x="657412" y="732118"/>
                </a:cubicBezTo>
                <a:cubicBezTo>
                  <a:pt x="667373" y="757020"/>
                  <a:pt x="677877" y="781711"/>
                  <a:pt x="687294" y="806824"/>
                </a:cubicBezTo>
                <a:cubicBezTo>
                  <a:pt x="703300" y="849508"/>
                  <a:pt x="709015" y="883998"/>
                  <a:pt x="732118" y="926353"/>
                </a:cubicBezTo>
                <a:cubicBezTo>
                  <a:pt x="749315" y="957882"/>
                  <a:pt x="791882" y="1016000"/>
                  <a:pt x="791882" y="1016000"/>
                </a:cubicBezTo>
                <a:cubicBezTo>
                  <a:pt x="796862" y="1030941"/>
                  <a:pt x="798720" y="1047319"/>
                  <a:pt x="806823" y="1060824"/>
                </a:cubicBezTo>
                <a:cubicBezTo>
                  <a:pt x="814071" y="1072903"/>
                  <a:pt x="830406" y="1078106"/>
                  <a:pt x="836706" y="1090706"/>
                </a:cubicBezTo>
                <a:cubicBezTo>
                  <a:pt x="869005" y="1155303"/>
                  <a:pt x="827195" y="1150471"/>
                  <a:pt x="866588" y="115047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737412" y="3033059"/>
            <a:ext cx="149412" cy="851647"/>
          </a:xfrm>
          <a:custGeom>
            <a:avLst/>
            <a:gdLst>
              <a:gd name="connsiteX0" fmla="*/ 149412 w 149412"/>
              <a:gd name="connsiteY0" fmla="*/ 0 h 851647"/>
              <a:gd name="connsiteX1" fmla="*/ 134470 w 149412"/>
              <a:gd name="connsiteY1" fmla="*/ 463176 h 851647"/>
              <a:gd name="connsiteX2" fmla="*/ 104588 w 149412"/>
              <a:gd name="connsiteY2" fmla="*/ 552823 h 851647"/>
              <a:gd name="connsiteX3" fmla="*/ 89647 w 149412"/>
              <a:gd name="connsiteY3" fmla="*/ 597647 h 851647"/>
              <a:gd name="connsiteX4" fmla="*/ 44823 w 149412"/>
              <a:gd name="connsiteY4" fmla="*/ 732117 h 851647"/>
              <a:gd name="connsiteX5" fmla="*/ 29882 w 149412"/>
              <a:gd name="connsiteY5" fmla="*/ 776941 h 851647"/>
              <a:gd name="connsiteX6" fmla="*/ 14941 w 149412"/>
              <a:gd name="connsiteY6" fmla="*/ 821765 h 851647"/>
              <a:gd name="connsiteX7" fmla="*/ 0 w 149412"/>
              <a:gd name="connsiteY7" fmla="*/ 851647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12" h="851647">
                <a:moveTo>
                  <a:pt x="149412" y="0"/>
                </a:moveTo>
                <a:cubicBezTo>
                  <a:pt x="144431" y="154392"/>
                  <a:pt x="146954" y="309209"/>
                  <a:pt x="134470" y="463176"/>
                </a:cubicBezTo>
                <a:cubicBezTo>
                  <a:pt x="131924" y="494572"/>
                  <a:pt x="114549" y="522941"/>
                  <a:pt x="104588" y="552823"/>
                </a:cubicBezTo>
                <a:lnTo>
                  <a:pt x="89647" y="597647"/>
                </a:lnTo>
                <a:lnTo>
                  <a:pt x="44823" y="732117"/>
                </a:lnTo>
                <a:lnTo>
                  <a:pt x="29882" y="776941"/>
                </a:lnTo>
                <a:cubicBezTo>
                  <a:pt x="24902" y="791882"/>
                  <a:pt x="21984" y="807678"/>
                  <a:pt x="14941" y="821765"/>
                </a:cubicBezTo>
                <a:lnTo>
                  <a:pt x="0" y="851647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78588" y="2777738"/>
            <a:ext cx="1120588" cy="180615"/>
          </a:xfrm>
          <a:custGeom>
            <a:avLst/>
            <a:gdLst>
              <a:gd name="connsiteX0" fmla="*/ 0 w 1120588"/>
              <a:gd name="connsiteY0" fmla="*/ 180615 h 180615"/>
              <a:gd name="connsiteX1" fmla="*/ 537883 w 1120588"/>
              <a:gd name="connsiteY1" fmla="*/ 165674 h 180615"/>
              <a:gd name="connsiteX2" fmla="*/ 612588 w 1120588"/>
              <a:gd name="connsiteY2" fmla="*/ 150733 h 180615"/>
              <a:gd name="connsiteX3" fmla="*/ 687294 w 1120588"/>
              <a:gd name="connsiteY3" fmla="*/ 120850 h 180615"/>
              <a:gd name="connsiteX4" fmla="*/ 732118 w 1120588"/>
              <a:gd name="connsiteY4" fmla="*/ 105909 h 180615"/>
              <a:gd name="connsiteX5" fmla="*/ 806824 w 1120588"/>
              <a:gd name="connsiteY5" fmla="*/ 76027 h 180615"/>
              <a:gd name="connsiteX6" fmla="*/ 851647 w 1120588"/>
              <a:gd name="connsiteY6" fmla="*/ 61086 h 180615"/>
              <a:gd name="connsiteX7" fmla="*/ 911412 w 1120588"/>
              <a:gd name="connsiteY7" fmla="*/ 46144 h 180615"/>
              <a:gd name="connsiteX8" fmla="*/ 1030941 w 1120588"/>
              <a:gd name="connsiteY8" fmla="*/ 1321 h 180615"/>
              <a:gd name="connsiteX9" fmla="*/ 1120588 w 1120588"/>
              <a:gd name="connsiteY9" fmla="*/ 1321 h 18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0588" h="180615">
                <a:moveTo>
                  <a:pt x="0" y="180615"/>
                </a:moveTo>
                <a:cubicBezTo>
                  <a:pt x="179294" y="175635"/>
                  <a:pt x="358733" y="174413"/>
                  <a:pt x="537883" y="165674"/>
                </a:cubicBezTo>
                <a:cubicBezTo>
                  <a:pt x="563248" y="164437"/>
                  <a:pt x="588264" y="158030"/>
                  <a:pt x="612588" y="150733"/>
                </a:cubicBezTo>
                <a:cubicBezTo>
                  <a:pt x="638277" y="143026"/>
                  <a:pt x="662181" y="130267"/>
                  <a:pt x="687294" y="120850"/>
                </a:cubicBezTo>
                <a:cubicBezTo>
                  <a:pt x="702041" y="115320"/>
                  <a:pt x="717371" y="111439"/>
                  <a:pt x="732118" y="105909"/>
                </a:cubicBezTo>
                <a:cubicBezTo>
                  <a:pt x="757231" y="96492"/>
                  <a:pt x="781711" y="85444"/>
                  <a:pt x="806824" y="76027"/>
                </a:cubicBezTo>
                <a:cubicBezTo>
                  <a:pt x="821570" y="70497"/>
                  <a:pt x="836504" y="65413"/>
                  <a:pt x="851647" y="61086"/>
                </a:cubicBezTo>
                <a:cubicBezTo>
                  <a:pt x="871392" y="55445"/>
                  <a:pt x="892185" y="53354"/>
                  <a:pt x="911412" y="46144"/>
                </a:cubicBezTo>
                <a:cubicBezTo>
                  <a:pt x="976912" y="21581"/>
                  <a:pt x="961214" y="8294"/>
                  <a:pt x="1030941" y="1321"/>
                </a:cubicBezTo>
                <a:cubicBezTo>
                  <a:pt x="1060675" y="-1652"/>
                  <a:pt x="1090706" y="1321"/>
                  <a:pt x="1120588" y="132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859059" y="3853205"/>
            <a:ext cx="1240117" cy="76324"/>
          </a:xfrm>
          <a:custGeom>
            <a:avLst/>
            <a:gdLst>
              <a:gd name="connsiteX0" fmla="*/ 0 w 1240117"/>
              <a:gd name="connsiteY0" fmla="*/ 76324 h 76324"/>
              <a:gd name="connsiteX1" fmla="*/ 657412 w 1240117"/>
              <a:gd name="connsiteY1" fmla="*/ 61383 h 76324"/>
              <a:gd name="connsiteX2" fmla="*/ 971176 w 1240117"/>
              <a:gd name="connsiteY2" fmla="*/ 31501 h 76324"/>
              <a:gd name="connsiteX3" fmla="*/ 1075765 w 1240117"/>
              <a:gd name="connsiteY3" fmla="*/ 1619 h 76324"/>
              <a:gd name="connsiteX4" fmla="*/ 1240117 w 1240117"/>
              <a:gd name="connsiteY4" fmla="*/ 1619 h 7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117" h="76324">
                <a:moveTo>
                  <a:pt x="0" y="76324"/>
                </a:moveTo>
                <a:lnTo>
                  <a:pt x="657412" y="61383"/>
                </a:lnTo>
                <a:cubicBezTo>
                  <a:pt x="782678" y="56988"/>
                  <a:pt x="854614" y="46071"/>
                  <a:pt x="971176" y="31501"/>
                </a:cubicBezTo>
                <a:cubicBezTo>
                  <a:pt x="995911" y="23256"/>
                  <a:pt x="1052314" y="3182"/>
                  <a:pt x="1075765" y="1619"/>
                </a:cubicBezTo>
                <a:cubicBezTo>
                  <a:pt x="1130428" y="-2025"/>
                  <a:pt x="1185333" y="1619"/>
                  <a:pt x="1240117" y="1619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530353" y="4586941"/>
            <a:ext cx="1553907" cy="403412"/>
          </a:xfrm>
          <a:custGeom>
            <a:avLst/>
            <a:gdLst>
              <a:gd name="connsiteX0" fmla="*/ 0 w 1553907"/>
              <a:gd name="connsiteY0" fmla="*/ 403412 h 403412"/>
              <a:gd name="connsiteX1" fmla="*/ 388471 w 1553907"/>
              <a:gd name="connsiteY1" fmla="*/ 388471 h 403412"/>
              <a:gd name="connsiteX2" fmla="*/ 433294 w 1553907"/>
              <a:gd name="connsiteY2" fmla="*/ 373530 h 403412"/>
              <a:gd name="connsiteX3" fmla="*/ 493059 w 1553907"/>
              <a:gd name="connsiteY3" fmla="*/ 358588 h 403412"/>
              <a:gd name="connsiteX4" fmla="*/ 552823 w 1553907"/>
              <a:gd name="connsiteY4" fmla="*/ 313765 h 403412"/>
              <a:gd name="connsiteX5" fmla="*/ 747059 w 1553907"/>
              <a:gd name="connsiteY5" fmla="*/ 254000 h 403412"/>
              <a:gd name="connsiteX6" fmla="*/ 821765 w 1553907"/>
              <a:gd name="connsiteY6" fmla="*/ 209177 h 403412"/>
              <a:gd name="connsiteX7" fmla="*/ 866588 w 1553907"/>
              <a:gd name="connsiteY7" fmla="*/ 179294 h 403412"/>
              <a:gd name="connsiteX8" fmla="*/ 956235 w 1553907"/>
              <a:gd name="connsiteY8" fmla="*/ 149412 h 403412"/>
              <a:gd name="connsiteX9" fmla="*/ 1045882 w 1553907"/>
              <a:gd name="connsiteY9" fmla="*/ 119530 h 403412"/>
              <a:gd name="connsiteX10" fmla="*/ 1090706 w 1553907"/>
              <a:gd name="connsiteY10" fmla="*/ 104588 h 403412"/>
              <a:gd name="connsiteX11" fmla="*/ 1180353 w 1553907"/>
              <a:gd name="connsiteY11" fmla="*/ 89647 h 403412"/>
              <a:gd name="connsiteX12" fmla="*/ 1225176 w 1553907"/>
              <a:gd name="connsiteY12" fmla="*/ 74706 h 403412"/>
              <a:gd name="connsiteX13" fmla="*/ 1434353 w 1553907"/>
              <a:gd name="connsiteY13" fmla="*/ 44824 h 403412"/>
              <a:gd name="connsiteX14" fmla="*/ 1553882 w 1553907"/>
              <a:gd name="connsiteY1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3907" h="403412">
                <a:moveTo>
                  <a:pt x="0" y="403412"/>
                </a:moveTo>
                <a:cubicBezTo>
                  <a:pt x="129490" y="398432"/>
                  <a:pt x="259192" y="397387"/>
                  <a:pt x="388471" y="388471"/>
                </a:cubicBezTo>
                <a:cubicBezTo>
                  <a:pt x="404183" y="387387"/>
                  <a:pt x="418151" y="377857"/>
                  <a:pt x="433294" y="373530"/>
                </a:cubicBezTo>
                <a:cubicBezTo>
                  <a:pt x="453039" y="367889"/>
                  <a:pt x="473137" y="363569"/>
                  <a:pt x="493059" y="358588"/>
                </a:cubicBezTo>
                <a:cubicBezTo>
                  <a:pt x="512980" y="343647"/>
                  <a:pt x="530153" y="324069"/>
                  <a:pt x="552823" y="313765"/>
                </a:cubicBezTo>
                <a:cubicBezTo>
                  <a:pt x="582490" y="300280"/>
                  <a:pt x="714414" y="273587"/>
                  <a:pt x="747059" y="254000"/>
                </a:cubicBezTo>
                <a:cubicBezTo>
                  <a:pt x="771961" y="239059"/>
                  <a:pt x="797139" y="224568"/>
                  <a:pt x="821765" y="209177"/>
                </a:cubicBezTo>
                <a:cubicBezTo>
                  <a:pt x="836993" y="199660"/>
                  <a:pt x="850179" y="186587"/>
                  <a:pt x="866588" y="179294"/>
                </a:cubicBezTo>
                <a:cubicBezTo>
                  <a:pt x="895372" y="166501"/>
                  <a:pt x="926353" y="159373"/>
                  <a:pt x="956235" y="149412"/>
                </a:cubicBezTo>
                <a:lnTo>
                  <a:pt x="1045882" y="119530"/>
                </a:lnTo>
                <a:cubicBezTo>
                  <a:pt x="1060823" y="114549"/>
                  <a:pt x="1075171" y="107177"/>
                  <a:pt x="1090706" y="104588"/>
                </a:cubicBezTo>
                <a:lnTo>
                  <a:pt x="1180353" y="89647"/>
                </a:lnTo>
                <a:cubicBezTo>
                  <a:pt x="1195294" y="84667"/>
                  <a:pt x="1209681" y="77523"/>
                  <a:pt x="1225176" y="74706"/>
                </a:cubicBezTo>
                <a:cubicBezTo>
                  <a:pt x="1385258" y="45601"/>
                  <a:pt x="1297184" y="74218"/>
                  <a:pt x="1434353" y="44824"/>
                </a:cubicBezTo>
                <a:cubicBezTo>
                  <a:pt x="1558714" y="18175"/>
                  <a:pt x="1553882" y="55472"/>
                  <a:pt x="1553882" y="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648824" y="5617882"/>
            <a:ext cx="1733176" cy="268942"/>
          </a:xfrm>
          <a:custGeom>
            <a:avLst/>
            <a:gdLst>
              <a:gd name="connsiteX0" fmla="*/ 0 w 1733176"/>
              <a:gd name="connsiteY0" fmla="*/ 268942 h 268942"/>
              <a:gd name="connsiteX1" fmla="*/ 597647 w 1733176"/>
              <a:gd name="connsiteY1" fmla="*/ 209177 h 268942"/>
              <a:gd name="connsiteX2" fmla="*/ 747058 w 1733176"/>
              <a:gd name="connsiteY2" fmla="*/ 179294 h 268942"/>
              <a:gd name="connsiteX3" fmla="*/ 866588 w 1733176"/>
              <a:gd name="connsiteY3" fmla="*/ 149412 h 268942"/>
              <a:gd name="connsiteX4" fmla="*/ 971176 w 1733176"/>
              <a:gd name="connsiteY4" fmla="*/ 104589 h 268942"/>
              <a:gd name="connsiteX5" fmla="*/ 1045882 w 1733176"/>
              <a:gd name="connsiteY5" fmla="*/ 89647 h 268942"/>
              <a:gd name="connsiteX6" fmla="*/ 1090705 w 1733176"/>
              <a:gd name="connsiteY6" fmla="*/ 74706 h 268942"/>
              <a:gd name="connsiteX7" fmla="*/ 1150470 w 1733176"/>
              <a:gd name="connsiteY7" fmla="*/ 59765 h 268942"/>
              <a:gd name="connsiteX8" fmla="*/ 1225176 w 1733176"/>
              <a:gd name="connsiteY8" fmla="*/ 14942 h 268942"/>
              <a:gd name="connsiteX9" fmla="*/ 1299882 w 1733176"/>
              <a:gd name="connsiteY9" fmla="*/ 0 h 268942"/>
              <a:gd name="connsiteX10" fmla="*/ 1643529 w 1733176"/>
              <a:gd name="connsiteY10" fmla="*/ 14942 h 268942"/>
              <a:gd name="connsiteX11" fmla="*/ 1733176 w 1733176"/>
              <a:gd name="connsiteY11" fmla="*/ 44824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176" h="268942">
                <a:moveTo>
                  <a:pt x="0" y="268942"/>
                </a:moveTo>
                <a:cubicBezTo>
                  <a:pt x="519099" y="236498"/>
                  <a:pt x="323203" y="277787"/>
                  <a:pt x="597647" y="209177"/>
                </a:cubicBezTo>
                <a:cubicBezTo>
                  <a:pt x="786131" y="162057"/>
                  <a:pt x="490615" y="234247"/>
                  <a:pt x="747058" y="179294"/>
                </a:cubicBezTo>
                <a:cubicBezTo>
                  <a:pt x="787216" y="170689"/>
                  <a:pt x="866588" y="149412"/>
                  <a:pt x="866588" y="149412"/>
                </a:cubicBezTo>
                <a:cubicBezTo>
                  <a:pt x="909352" y="128030"/>
                  <a:pt x="927204" y="115582"/>
                  <a:pt x="971176" y="104589"/>
                </a:cubicBezTo>
                <a:cubicBezTo>
                  <a:pt x="995813" y="98430"/>
                  <a:pt x="1021245" y="95806"/>
                  <a:pt x="1045882" y="89647"/>
                </a:cubicBezTo>
                <a:cubicBezTo>
                  <a:pt x="1061161" y="85827"/>
                  <a:pt x="1075562" y="79033"/>
                  <a:pt x="1090705" y="74706"/>
                </a:cubicBezTo>
                <a:cubicBezTo>
                  <a:pt x="1110450" y="69065"/>
                  <a:pt x="1130548" y="64745"/>
                  <a:pt x="1150470" y="59765"/>
                </a:cubicBezTo>
                <a:cubicBezTo>
                  <a:pt x="1175372" y="44824"/>
                  <a:pt x="1198213" y="25727"/>
                  <a:pt x="1225176" y="14942"/>
                </a:cubicBezTo>
                <a:cubicBezTo>
                  <a:pt x="1248755" y="5510"/>
                  <a:pt x="1274487" y="0"/>
                  <a:pt x="1299882" y="0"/>
                </a:cubicBezTo>
                <a:cubicBezTo>
                  <a:pt x="1414539" y="0"/>
                  <a:pt x="1528980" y="9961"/>
                  <a:pt x="1643529" y="14942"/>
                </a:cubicBezTo>
                <a:lnTo>
                  <a:pt x="1733176" y="44824"/>
                </a:ln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858000" y="1882588"/>
            <a:ext cx="179566" cy="1389530"/>
          </a:xfrm>
          <a:custGeom>
            <a:avLst/>
            <a:gdLst>
              <a:gd name="connsiteX0" fmla="*/ 0 w 179566"/>
              <a:gd name="connsiteY0" fmla="*/ 0 h 1389530"/>
              <a:gd name="connsiteX1" fmla="*/ 29882 w 179566"/>
              <a:gd name="connsiteY1" fmla="*/ 463177 h 1389530"/>
              <a:gd name="connsiteX2" fmla="*/ 59765 w 179566"/>
              <a:gd name="connsiteY2" fmla="*/ 582706 h 1389530"/>
              <a:gd name="connsiteX3" fmla="*/ 74706 w 179566"/>
              <a:gd name="connsiteY3" fmla="*/ 657412 h 1389530"/>
              <a:gd name="connsiteX4" fmla="*/ 89647 w 179566"/>
              <a:gd name="connsiteY4" fmla="*/ 747059 h 1389530"/>
              <a:gd name="connsiteX5" fmla="*/ 119529 w 179566"/>
              <a:gd name="connsiteY5" fmla="*/ 851647 h 1389530"/>
              <a:gd name="connsiteX6" fmla="*/ 134471 w 179566"/>
              <a:gd name="connsiteY6" fmla="*/ 911412 h 1389530"/>
              <a:gd name="connsiteX7" fmla="*/ 164353 w 179566"/>
              <a:gd name="connsiteY7" fmla="*/ 1030941 h 1389530"/>
              <a:gd name="connsiteX8" fmla="*/ 179294 w 179566"/>
              <a:gd name="connsiteY8" fmla="*/ 1389530 h 13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566" h="1389530">
                <a:moveTo>
                  <a:pt x="0" y="0"/>
                </a:moveTo>
                <a:cubicBezTo>
                  <a:pt x="6823" y="136461"/>
                  <a:pt x="11905" y="319362"/>
                  <a:pt x="29882" y="463177"/>
                </a:cubicBezTo>
                <a:cubicBezTo>
                  <a:pt x="43650" y="573316"/>
                  <a:pt x="39437" y="501394"/>
                  <a:pt x="59765" y="582706"/>
                </a:cubicBezTo>
                <a:cubicBezTo>
                  <a:pt x="65924" y="607343"/>
                  <a:pt x="70163" y="632426"/>
                  <a:pt x="74706" y="657412"/>
                </a:cubicBezTo>
                <a:cubicBezTo>
                  <a:pt x="80125" y="687218"/>
                  <a:pt x="83706" y="717353"/>
                  <a:pt x="89647" y="747059"/>
                </a:cubicBezTo>
                <a:cubicBezTo>
                  <a:pt x="105215" y="824901"/>
                  <a:pt x="100543" y="785197"/>
                  <a:pt x="119529" y="851647"/>
                </a:cubicBezTo>
                <a:cubicBezTo>
                  <a:pt x="125170" y="871392"/>
                  <a:pt x="130016" y="891366"/>
                  <a:pt x="134471" y="911412"/>
                </a:cubicBezTo>
                <a:cubicBezTo>
                  <a:pt x="158513" y="1019597"/>
                  <a:pt x="137653" y="950841"/>
                  <a:pt x="164353" y="1030941"/>
                </a:cubicBezTo>
                <a:cubicBezTo>
                  <a:pt x="182842" y="1289795"/>
                  <a:pt x="179294" y="1170215"/>
                  <a:pt x="179294" y="138953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738471" y="4273176"/>
            <a:ext cx="508000" cy="926353"/>
          </a:xfrm>
          <a:custGeom>
            <a:avLst/>
            <a:gdLst>
              <a:gd name="connsiteX0" fmla="*/ 508000 w 508000"/>
              <a:gd name="connsiteY0" fmla="*/ 0 h 926353"/>
              <a:gd name="connsiteX1" fmla="*/ 493058 w 508000"/>
              <a:gd name="connsiteY1" fmla="*/ 74706 h 926353"/>
              <a:gd name="connsiteX2" fmla="*/ 433294 w 508000"/>
              <a:gd name="connsiteY2" fmla="*/ 209177 h 926353"/>
              <a:gd name="connsiteX3" fmla="*/ 403411 w 508000"/>
              <a:gd name="connsiteY3" fmla="*/ 298824 h 926353"/>
              <a:gd name="connsiteX4" fmla="*/ 313764 w 508000"/>
              <a:gd name="connsiteY4" fmla="*/ 448236 h 926353"/>
              <a:gd name="connsiteX5" fmla="*/ 268941 w 508000"/>
              <a:gd name="connsiteY5" fmla="*/ 493059 h 926353"/>
              <a:gd name="connsiteX6" fmla="*/ 209176 w 508000"/>
              <a:gd name="connsiteY6" fmla="*/ 582706 h 926353"/>
              <a:gd name="connsiteX7" fmla="*/ 194235 w 508000"/>
              <a:gd name="connsiteY7" fmla="*/ 642471 h 926353"/>
              <a:gd name="connsiteX8" fmla="*/ 134470 w 508000"/>
              <a:gd name="connsiteY8" fmla="*/ 732118 h 926353"/>
              <a:gd name="connsiteX9" fmla="*/ 104588 w 508000"/>
              <a:gd name="connsiteY9" fmla="*/ 836706 h 926353"/>
              <a:gd name="connsiteX10" fmla="*/ 0 w 508000"/>
              <a:gd name="connsiteY10" fmla="*/ 926353 h 92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000" h="926353">
                <a:moveTo>
                  <a:pt x="508000" y="0"/>
                </a:moveTo>
                <a:cubicBezTo>
                  <a:pt x="503019" y="24902"/>
                  <a:pt x="500355" y="50382"/>
                  <a:pt x="493058" y="74706"/>
                </a:cubicBezTo>
                <a:cubicBezTo>
                  <a:pt x="462803" y="175557"/>
                  <a:pt x="468611" y="120885"/>
                  <a:pt x="433294" y="209177"/>
                </a:cubicBezTo>
                <a:cubicBezTo>
                  <a:pt x="421596" y="238423"/>
                  <a:pt x="417498" y="270651"/>
                  <a:pt x="403411" y="298824"/>
                </a:cubicBezTo>
                <a:cubicBezTo>
                  <a:pt x="379830" y="345986"/>
                  <a:pt x="349826" y="412174"/>
                  <a:pt x="313764" y="448236"/>
                </a:cubicBezTo>
                <a:cubicBezTo>
                  <a:pt x="298823" y="463177"/>
                  <a:pt x="281913" y="476380"/>
                  <a:pt x="268941" y="493059"/>
                </a:cubicBezTo>
                <a:cubicBezTo>
                  <a:pt x="246892" y="521408"/>
                  <a:pt x="209176" y="582706"/>
                  <a:pt x="209176" y="582706"/>
                </a:cubicBezTo>
                <a:cubicBezTo>
                  <a:pt x="204196" y="602628"/>
                  <a:pt x="203418" y="624104"/>
                  <a:pt x="194235" y="642471"/>
                </a:cubicBezTo>
                <a:cubicBezTo>
                  <a:pt x="178174" y="674594"/>
                  <a:pt x="134470" y="732118"/>
                  <a:pt x="134470" y="732118"/>
                </a:cubicBezTo>
                <a:cubicBezTo>
                  <a:pt x="134341" y="732635"/>
                  <a:pt x="111733" y="829561"/>
                  <a:pt x="104588" y="836706"/>
                </a:cubicBezTo>
                <a:cubicBezTo>
                  <a:pt x="-27296" y="968590"/>
                  <a:pt x="41226" y="843901"/>
                  <a:pt x="0" y="926353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13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16" y="334230"/>
            <a:ext cx="8266876" cy="62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2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72" name="Picture 4" descr="template_blend_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48200" y="1687513"/>
            <a:ext cx="403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They used small &amp; thin brushstrokes that you can see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010" y="3439699"/>
            <a:ext cx="9314509" cy="3159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64497">
            <a:off x="450166" y="2239370"/>
            <a:ext cx="337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blending colors together, layering them on top of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4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8196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egas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609975"/>
            <a:ext cx="3333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1662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99"/>
                </a:solidFill>
              </a:rPr>
              <a:t>Dancers in Pink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343400" y="1828800"/>
            <a:ext cx="4572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Many of the </a:t>
            </a:r>
            <a:r>
              <a:rPr lang="en-US" sz="2800" u="sng" dirty="0">
                <a:solidFill>
                  <a:schemeClr val="bg1"/>
                </a:solidFill>
              </a:rPr>
              <a:t>Impressionists</a:t>
            </a:r>
            <a:r>
              <a:rPr lang="en-US" sz="2800" u="sng" dirty="0">
                <a:solidFill>
                  <a:srgbClr val="CC00CC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were from France where the movement started in the 1860s.</a:t>
            </a:r>
            <a:r>
              <a:rPr lang="en-US" u="sng" dirty="0"/>
              <a:t>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At first the public did not like their work. One newspaper critic called their work sketches or impressions, but not finished pieces.</a:t>
            </a:r>
          </a:p>
        </p:txBody>
      </p:sp>
    </p:spTree>
    <p:extLst>
      <p:ext uri="{BB962C8B-B14F-4D97-AF65-F5344CB8AC3E}">
        <p14:creationId xmlns:p14="http://schemas.microsoft.com/office/powerpoint/2010/main" val="136070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220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egas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609975"/>
            <a:ext cx="3333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Edouard Manet. Boating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49911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1662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99"/>
                </a:solidFill>
              </a:rPr>
              <a:t>Dancers in Pink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68350" y="175260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003366"/>
                </a:solidFill>
              </a:rPr>
              <a:t>Boating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by Edouard Manet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038600" y="5027613"/>
            <a:ext cx="5105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Times change and now the </a:t>
            </a:r>
            <a:r>
              <a:rPr lang="en-US" sz="2800">
                <a:solidFill>
                  <a:srgbClr val="003366"/>
                </a:solidFill>
              </a:rPr>
              <a:t>Impressionists</a:t>
            </a:r>
            <a:r>
              <a:rPr lang="en-US" sz="2800">
                <a:solidFill>
                  <a:schemeClr val="bg1"/>
                </a:solidFill>
              </a:rPr>
              <a:t> are among the world</a:t>
            </a:r>
            <a:r>
              <a:rPr lang="ja-JP" altLang="en-US" sz="2800">
                <a:solidFill>
                  <a:schemeClr val="bg1"/>
                </a:solidFill>
              </a:rPr>
              <a:t>’</a:t>
            </a:r>
            <a:r>
              <a:rPr lang="en-US" sz="2800">
                <a:solidFill>
                  <a:schemeClr val="bg1"/>
                </a:solidFill>
              </a:rPr>
              <a:t>s most popular artists.</a:t>
            </a:r>
          </a:p>
        </p:txBody>
      </p:sp>
    </p:spTree>
    <p:extLst>
      <p:ext uri="{BB962C8B-B14F-4D97-AF65-F5344CB8AC3E}">
        <p14:creationId xmlns:p14="http://schemas.microsoft.com/office/powerpoint/2010/main" val="8795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1268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914400" y="6096000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C00CC"/>
                </a:solidFill>
              </a:rPr>
              <a:t>Claude Monet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013" y="1905000"/>
            <a:ext cx="289718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479925" y="1789113"/>
            <a:ext cx="38258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One of the central artists associated with Impressionism was </a:t>
            </a:r>
            <a:r>
              <a:rPr lang="en-US" sz="2800" u="sng" dirty="0">
                <a:solidFill>
                  <a:srgbClr val="003366"/>
                </a:solidFill>
              </a:rPr>
              <a:t>Claude Monet</a:t>
            </a:r>
            <a:r>
              <a:rPr lang="en-US" sz="2800" u="sng" dirty="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u="sng" dirty="0">
                <a:solidFill>
                  <a:schemeClr val="bg1"/>
                </a:solidFill>
              </a:rPr>
              <a:t>Monet</a:t>
            </a:r>
            <a:r>
              <a:rPr lang="ja-JP" altLang="en-US" sz="2800" u="sng" dirty="0">
                <a:solidFill>
                  <a:schemeClr val="bg1"/>
                </a:solidFill>
              </a:rPr>
              <a:t>’</a:t>
            </a:r>
            <a:r>
              <a:rPr lang="en-US" sz="2800" u="sng" dirty="0">
                <a:solidFill>
                  <a:schemeClr val="bg1"/>
                </a:solidFill>
              </a:rPr>
              <a:t>s painting, Impression, Sunrise, inspired the name of the movement.</a:t>
            </a:r>
            <a:endParaRPr lang="en-US" u="sng" dirty="0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</p:spTree>
    <p:extLst>
      <p:ext uri="{BB962C8B-B14F-4D97-AF65-F5344CB8AC3E}">
        <p14:creationId xmlns:p14="http://schemas.microsoft.com/office/powerpoint/2010/main" val="339568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2292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laude_Monet%2C_Impression%2C_soleil_levant%2C_18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6324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58750" y="5607050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C00CC"/>
                </a:solidFill>
              </a:rPr>
              <a:t>Impression, Sunrise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</p:spTree>
    <p:extLst>
      <p:ext uri="{BB962C8B-B14F-4D97-AF65-F5344CB8AC3E}">
        <p14:creationId xmlns:p14="http://schemas.microsoft.com/office/powerpoint/2010/main" val="24191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2292" name="Picture 4" descr="template_blend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58750" y="5607050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CC00CC"/>
                </a:solidFill>
              </a:rPr>
              <a:t>Impression, Sunrise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597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  <a:latin typeface="Sylfaen" charset="0"/>
              </a:rPr>
              <a:t>Impressionism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3178"/>
            <a:ext cx="9144000" cy="42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32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206"/>
            <a:ext cx="914400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9922</TotalTime>
  <Words>414</Words>
  <Application>Microsoft Macintosh PowerPoint</Application>
  <PresentationFormat>On-screen Show (4:3)</PresentationFormat>
  <Paragraphs>72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DK Sleepy Time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nkcschools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Sulzen</dc:creator>
  <cp:lastModifiedBy>Heather Sulzen</cp:lastModifiedBy>
  <cp:revision>53</cp:revision>
  <cp:lastPrinted>2016-02-09T18:41:13Z</cp:lastPrinted>
  <dcterms:created xsi:type="dcterms:W3CDTF">2015-02-18T17:35:50Z</dcterms:created>
  <dcterms:modified xsi:type="dcterms:W3CDTF">2018-09-25T13:30:08Z</dcterms:modified>
</cp:coreProperties>
</file>