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1" r:id="rId2"/>
    <p:sldId id="265" r:id="rId3"/>
    <p:sldId id="273" r:id="rId4"/>
    <p:sldId id="272" r:id="rId5"/>
    <p:sldId id="274" r:id="rId6"/>
    <p:sldId id="266" r:id="rId7"/>
    <p:sldId id="268" r:id="rId8"/>
    <p:sldId id="267" r:id="rId9"/>
    <p:sldId id="269" r:id="rId10"/>
    <p:sldId id="270" r:id="rId11"/>
    <p:sldId id="27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35"/>
    <p:restoredTop sz="55311"/>
  </p:normalViewPr>
  <p:slideViewPr>
    <p:cSldViewPr snapToGrid="0" snapToObjects="1">
      <p:cViewPr varScale="1">
        <p:scale>
          <a:sx n="43" d="100"/>
          <a:sy n="43" d="100"/>
        </p:scale>
        <p:origin x="912"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F614C-8B92-FB4A-9C26-4158A4290942}" type="datetimeFigureOut">
              <a:rPr lang="en-US" smtClean="0"/>
              <a:t>10/17/18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EEA410-8EDE-0041-A6FA-8EB52AB0F4D2}" type="slidenum">
              <a:rPr lang="en-US" smtClean="0"/>
              <a:t>‹#›</a:t>
            </a:fld>
            <a:endParaRPr lang="en-US"/>
          </a:p>
        </p:txBody>
      </p:sp>
    </p:spTree>
    <p:extLst>
      <p:ext uri="{BB962C8B-B14F-4D97-AF65-F5344CB8AC3E}">
        <p14:creationId xmlns:p14="http://schemas.microsoft.com/office/powerpoint/2010/main" val="1968780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The evolution of art</a:t>
            </a:r>
          </a:p>
          <a:p>
            <a:pPr marL="171450" indent="-171450">
              <a:buFont typeface="Arial" panose="020B0604020202020204" pitchFamily="34" charset="0"/>
              <a:buChar char="•"/>
            </a:pPr>
            <a:r>
              <a:rPr lang="en-US" dirty="0"/>
              <a:t>How did artists go from painting like this on the left (1790)</a:t>
            </a:r>
          </a:p>
          <a:p>
            <a:pPr marL="171450" indent="-171450">
              <a:buFont typeface="Arial" panose="020B0604020202020204" pitchFamily="34" charset="0"/>
              <a:buChar char="•"/>
            </a:pPr>
            <a:r>
              <a:rPr lang="en-US" dirty="0"/>
              <a:t>Tradition of painting started in the Renaissance/ 1400’s</a:t>
            </a:r>
          </a:p>
          <a:p>
            <a:pPr marL="171450" indent="-171450">
              <a:buFont typeface="Arial" panose="020B0604020202020204" pitchFamily="34" charset="0"/>
              <a:buChar char="•"/>
            </a:pPr>
            <a:r>
              <a:rPr lang="en-US" dirty="0"/>
              <a:t>, 500 years later, Mondrian on right (1930) </a:t>
            </a:r>
          </a:p>
        </p:txBody>
      </p:sp>
      <p:sp>
        <p:nvSpPr>
          <p:cNvPr id="4" name="Slide Number Placeholder 3"/>
          <p:cNvSpPr>
            <a:spLocks noGrp="1"/>
          </p:cNvSpPr>
          <p:nvPr>
            <p:ph type="sldNum" sz="quarter" idx="10"/>
          </p:nvPr>
        </p:nvSpPr>
        <p:spPr/>
        <p:txBody>
          <a:bodyPr/>
          <a:lstStyle/>
          <a:p>
            <a:fld id="{9C5A9D0F-9676-084E-8AD4-0EB1DCDA3A40}" type="slidenum">
              <a:rPr lang="en-US" smtClean="0"/>
              <a:t>1</a:t>
            </a:fld>
            <a:endParaRPr lang="en-US"/>
          </a:p>
        </p:txBody>
      </p:sp>
    </p:spTree>
    <p:extLst>
      <p:ext uri="{BB962C8B-B14F-4D97-AF65-F5344CB8AC3E}">
        <p14:creationId xmlns:p14="http://schemas.microsoft.com/office/powerpoint/2010/main" val="1773304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artists who work with flat shapes of color</a:t>
            </a:r>
          </a:p>
          <a:p>
            <a:r>
              <a:rPr lang="en-US" dirty="0"/>
              <a:t>-Alex Katz</a:t>
            </a:r>
          </a:p>
          <a:p>
            <a:r>
              <a:rPr lang="en-US" dirty="0"/>
              <a:t>-</a:t>
            </a:r>
            <a:r>
              <a:rPr lang="en-US" b="1" dirty="0"/>
              <a:t>Shepard </a:t>
            </a:r>
            <a:r>
              <a:rPr lang="en-US" b="1" dirty="0" err="1"/>
              <a:t>Fairey</a:t>
            </a:r>
            <a:endParaRPr lang="en-US" b="1" dirty="0"/>
          </a:p>
          <a:p>
            <a:r>
              <a:rPr lang="en-US" dirty="0"/>
              <a:t>-Andy Warhol</a:t>
            </a:r>
          </a:p>
        </p:txBody>
      </p:sp>
      <p:sp>
        <p:nvSpPr>
          <p:cNvPr id="4" name="Slide Number Placeholder 3"/>
          <p:cNvSpPr>
            <a:spLocks noGrp="1"/>
          </p:cNvSpPr>
          <p:nvPr>
            <p:ph type="sldNum" sz="quarter" idx="10"/>
          </p:nvPr>
        </p:nvSpPr>
        <p:spPr/>
        <p:txBody>
          <a:bodyPr/>
          <a:lstStyle/>
          <a:p>
            <a:fld id="{57EEA410-8EDE-0041-A6FA-8EB52AB0F4D2}" type="slidenum">
              <a:rPr lang="en-US" smtClean="0"/>
              <a:t>10</a:t>
            </a:fld>
            <a:endParaRPr lang="en-US"/>
          </a:p>
        </p:txBody>
      </p:sp>
    </p:spTree>
    <p:extLst>
      <p:ext uri="{BB962C8B-B14F-4D97-AF65-F5344CB8AC3E}">
        <p14:creationId xmlns:p14="http://schemas.microsoft.com/office/powerpoint/2010/main" val="3222260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artists who work with flat shapes of color</a:t>
            </a:r>
          </a:p>
          <a:p>
            <a:r>
              <a:rPr lang="en-US" dirty="0"/>
              <a:t>-Alex Katz</a:t>
            </a:r>
          </a:p>
          <a:p>
            <a:r>
              <a:rPr lang="en-US" dirty="0"/>
              <a:t>-</a:t>
            </a:r>
            <a:r>
              <a:rPr lang="en-US" b="1" dirty="0"/>
              <a:t>Shepard </a:t>
            </a:r>
            <a:r>
              <a:rPr lang="en-US" b="1" dirty="0" err="1"/>
              <a:t>Fairey</a:t>
            </a:r>
            <a:endParaRPr lang="en-US" b="1" dirty="0"/>
          </a:p>
          <a:p>
            <a:r>
              <a:rPr lang="en-US" dirty="0"/>
              <a:t>-Andy Warhol</a:t>
            </a:r>
          </a:p>
        </p:txBody>
      </p:sp>
      <p:sp>
        <p:nvSpPr>
          <p:cNvPr id="4" name="Slide Number Placeholder 3"/>
          <p:cNvSpPr>
            <a:spLocks noGrp="1"/>
          </p:cNvSpPr>
          <p:nvPr>
            <p:ph type="sldNum" sz="quarter" idx="10"/>
          </p:nvPr>
        </p:nvSpPr>
        <p:spPr/>
        <p:txBody>
          <a:bodyPr/>
          <a:lstStyle/>
          <a:p>
            <a:fld id="{57EEA410-8EDE-0041-A6FA-8EB52AB0F4D2}" type="slidenum">
              <a:rPr lang="en-US" smtClean="0"/>
              <a:t>11</a:t>
            </a:fld>
            <a:endParaRPr lang="en-US"/>
          </a:p>
        </p:txBody>
      </p:sp>
    </p:spTree>
    <p:extLst>
      <p:ext uri="{BB962C8B-B14F-4D97-AF65-F5344CB8AC3E}">
        <p14:creationId xmlns:p14="http://schemas.microsoft.com/office/powerpoint/2010/main" val="1289952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The evolution of art</a:t>
            </a:r>
          </a:p>
          <a:p>
            <a:pPr marL="171450" indent="-171450">
              <a:buFont typeface="Arial" panose="020B0604020202020204" pitchFamily="34" charset="0"/>
              <a:buChar char="•"/>
            </a:pPr>
            <a:r>
              <a:rPr lang="en-US" dirty="0"/>
              <a:t>How did artists go from painting like this on the left (1790)</a:t>
            </a:r>
          </a:p>
          <a:p>
            <a:pPr marL="171450" indent="-171450">
              <a:buFont typeface="Arial" panose="020B0604020202020204" pitchFamily="34" charset="0"/>
              <a:buChar char="•"/>
            </a:pPr>
            <a:r>
              <a:rPr lang="en-US" dirty="0"/>
              <a:t>Tradition of painting started in the Renaissance/ 1400’s</a:t>
            </a:r>
          </a:p>
          <a:p>
            <a:pPr marL="171450" indent="-171450">
              <a:buFont typeface="Arial" panose="020B0604020202020204" pitchFamily="34" charset="0"/>
              <a:buChar char="•"/>
            </a:pPr>
            <a:r>
              <a:rPr lang="en-US" dirty="0"/>
              <a:t>, 500 years later, Mondrian on right (1930) </a:t>
            </a:r>
          </a:p>
          <a:p>
            <a:pPr marL="171450" indent="-171450">
              <a:buFont typeface="Arial" panose="020B0604020202020204" pitchFamily="34" charset="0"/>
              <a:buChar char="•"/>
            </a:pPr>
            <a:r>
              <a:rPr lang="en-US" dirty="0"/>
              <a:t>Andy Warhol/ Pop Art 1960’s</a:t>
            </a:r>
          </a:p>
        </p:txBody>
      </p:sp>
      <p:sp>
        <p:nvSpPr>
          <p:cNvPr id="4" name="Slide Number Placeholder 3"/>
          <p:cNvSpPr>
            <a:spLocks noGrp="1"/>
          </p:cNvSpPr>
          <p:nvPr>
            <p:ph type="sldNum" sz="quarter" idx="10"/>
          </p:nvPr>
        </p:nvSpPr>
        <p:spPr/>
        <p:txBody>
          <a:bodyPr/>
          <a:lstStyle/>
          <a:p>
            <a:fld id="{9C5A9D0F-9676-084E-8AD4-0EB1DCDA3A40}" type="slidenum">
              <a:rPr lang="en-US" smtClean="0"/>
              <a:t>2</a:t>
            </a:fld>
            <a:endParaRPr lang="en-US"/>
          </a:p>
        </p:txBody>
      </p:sp>
    </p:spTree>
    <p:extLst>
      <p:ext uri="{BB962C8B-B14F-4D97-AF65-F5344CB8AC3E}">
        <p14:creationId xmlns:p14="http://schemas.microsoft.com/office/powerpoint/2010/main" val="2411673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n w="63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arial" panose="020B0604020202020204" pitchFamily="34" charset="0"/>
              </a:rPr>
              <a:t>Hard edge painting is an approach to abstract painting that became widespread in the 1960s and is characterized by areas of flat color with sharp, clear (or 'hard') edges.</a:t>
            </a:r>
            <a:endParaRPr lang="en-US" sz="1200" b="1" dirty="0">
              <a:ln w="63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ndParaRPr>
          </a:p>
          <a:p>
            <a:endParaRPr lang="en-US" dirty="0"/>
          </a:p>
        </p:txBody>
      </p:sp>
      <p:sp>
        <p:nvSpPr>
          <p:cNvPr id="4" name="Slide Number Placeholder 3"/>
          <p:cNvSpPr>
            <a:spLocks noGrp="1"/>
          </p:cNvSpPr>
          <p:nvPr>
            <p:ph type="sldNum" sz="quarter" idx="10"/>
          </p:nvPr>
        </p:nvSpPr>
        <p:spPr/>
        <p:txBody>
          <a:bodyPr/>
          <a:lstStyle/>
          <a:p>
            <a:fld id="{57EEA410-8EDE-0041-A6FA-8EB52AB0F4D2}" type="slidenum">
              <a:rPr lang="en-US" smtClean="0"/>
              <a:t>3</a:t>
            </a:fld>
            <a:endParaRPr lang="en-US"/>
          </a:p>
        </p:txBody>
      </p:sp>
    </p:spTree>
    <p:extLst>
      <p:ext uri="{BB962C8B-B14F-4D97-AF65-F5344CB8AC3E}">
        <p14:creationId xmlns:p14="http://schemas.microsoft.com/office/powerpoint/2010/main" val="1401777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Alex Katz</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Hard-edge painting is known for its economy of form, fullness of color, impersonal execution, and smooth surface planes.</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He’s been painting portraits of his wife/ his muse, since 1958</a:t>
            </a:r>
            <a:endParaRPr lang="en-US" dirty="0"/>
          </a:p>
        </p:txBody>
      </p:sp>
      <p:sp>
        <p:nvSpPr>
          <p:cNvPr id="4" name="Slide Number Placeholder 3"/>
          <p:cNvSpPr>
            <a:spLocks noGrp="1"/>
          </p:cNvSpPr>
          <p:nvPr>
            <p:ph type="sldNum" sz="quarter" idx="10"/>
          </p:nvPr>
        </p:nvSpPr>
        <p:spPr/>
        <p:txBody>
          <a:bodyPr/>
          <a:lstStyle/>
          <a:p>
            <a:fld id="{57EEA410-8EDE-0041-A6FA-8EB52AB0F4D2}" type="slidenum">
              <a:rPr lang="en-US" smtClean="0"/>
              <a:t>4</a:t>
            </a:fld>
            <a:endParaRPr lang="en-US"/>
          </a:p>
        </p:txBody>
      </p:sp>
    </p:spTree>
    <p:extLst>
      <p:ext uri="{BB962C8B-B14F-4D97-AF65-F5344CB8AC3E}">
        <p14:creationId xmlns:p14="http://schemas.microsoft.com/office/powerpoint/2010/main" val="1919021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What do you think his style of painting could say about his personality?</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Not only does he wear gloves while painting, those who visit his studios often note that paint doesn’t stay anywhere except on the canvas. Everything gets thoroughly cleaned. “I don’t like mess,” says Katz. “I don’t like paint on my clothes or my hands or my furniture.”</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dirty="0"/>
              <a:t>https://</a:t>
            </a:r>
            <a:r>
              <a:rPr lang="en-US" dirty="0" err="1"/>
              <a:t>hamiltonselway.com</a:t>
            </a:r>
            <a:r>
              <a:rPr lang="en-US" dirty="0"/>
              <a:t>/alex-katz-10-interesting-facts-didnt-know/</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7EEA410-8EDE-0041-A6FA-8EB52AB0F4D2}" type="slidenum">
              <a:rPr lang="en-US" smtClean="0"/>
              <a:t>5</a:t>
            </a:fld>
            <a:endParaRPr lang="en-US"/>
          </a:p>
        </p:txBody>
      </p:sp>
    </p:spTree>
    <p:extLst>
      <p:ext uri="{BB962C8B-B14F-4D97-AF65-F5344CB8AC3E}">
        <p14:creationId xmlns:p14="http://schemas.microsoft.com/office/powerpoint/2010/main" val="2796442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artists who work with flat shapes of color</a:t>
            </a:r>
          </a:p>
          <a:p>
            <a:r>
              <a:rPr lang="en-US" dirty="0"/>
              <a:t>-Alex Katz</a:t>
            </a:r>
          </a:p>
          <a:p>
            <a:r>
              <a:rPr lang="en-US" dirty="0"/>
              <a:t>-Shepard </a:t>
            </a:r>
            <a:r>
              <a:rPr lang="en-US" dirty="0" err="1"/>
              <a:t>Fairey</a:t>
            </a:r>
            <a:endParaRPr lang="en-US" dirty="0"/>
          </a:p>
          <a:p>
            <a:r>
              <a:rPr lang="en-US" b="1" dirty="0"/>
              <a:t>-Andy Warhol</a:t>
            </a:r>
          </a:p>
        </p:txBody>
      </p:sp>
      <p:sp>
        <p:nvSpPr>
          <p:cNvPr id="4" name="Slide Number Placeholder 3"/>
          <p:cNvSpPr>
            <a:spLocks noGrp="1"/>
          </p:cNvSpPr>
          <p:nvPr>
            <p:ph type="sldNum" sz="quarter" idx="10"/>
          </p:nvPr>
        </p:nvSpPr>
        <p:spPr/>
        <p:txBody>
          <a:bodyPr/>
          <a:lstStyle/>
          <a:p>
            <a:fld id="{57EEA410-8EDE-0041-A6FA-8EB52AB0F4D2}" type="slidenum">
              <a:rPr lang="en-US" smtClean="0"/>
              <a:t>6</a:t>
            </a:fld>
            <a:endParaRPr lang="en-US"/>
          </a:p>
        </p:txBody>
      </p:sp>
    </p:spTree>
    <p:extLst>
      <p:ext uri="{BB962C8B-B14F-4D97-AF65-F5344CB8AC3E}">
        <p14:creationId xmlns:p14="http://schemas.microsoft.com/office/powerpoint/2010/main" val="686496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artists who work with flat shapes of color</a:t>
            </a:r>
          </a:p>
          <a:p>
            <a:r>
              <a:rPr lang="en-US" dirty="0"/>
              <a:t>-Alex Katz</a:t>
            </a:r>
          </a:p>
          <a:p>
            <a:r>
              <a:rPr lang="en-US" dirty="0"/>
              <a:t>-</a:t>
            </a:r>
            <a:r>
              <a:rPr lang="en-US" b="1" dirty="0"/>
              <a:t>Shepard </a:t>
            </a:r>
            <a:r>
              <a:rPr lang="en-US" b="1" dirty="0" err="1"/>
              <a:t>Fairey</a:t>
            </a:r>
            <a:endParaRPr lang="en-US" b="1" dirty="0"/>
          </a:p>
          <a:p>
            <a:r>
              <a:rPr lang="en-US" dirty="0"/>
              <a:t>-Andy Warhol</a:t>
            </a:r>
          </a:p>
          <a:p>
            <a:endParaRPr lang="en-US" dirty="0"/>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Workers install Shepard </a:t>
            </a:r>
            <a:r>
              <a:rPr lang="en-US" sz="1200" b="0" i="0" u="none" strike="noStrike" kern="1200" dirty="0" err="1">
                <a:solidFill>
                  <a:schemeClr val="tx1"/>
                </a:solidFill>
                <a:effectLst/>
                <a:latin typeface="+mn-lt"/>
                <a:ea typeface="+mn-ea"/>
                <a:cs typeface="+mn-cs"/>
              </a:rPr>
              <a:t>Fairey's</a:t>
            </a:r>
            <a:r>
              <a:rPr lang="en-US" sz="1200" b="0" i="0" u="none" strike="noStrike" kern="1200" dirty="0">
                <a:solidFill>
                  <a:schemeClr val="tx1"/>
                </a:solidFill>
                <a:effectLst/>
                <a:latin typeface="+mn-lt"/>
                <a:ea typeface="+mn-ea"/>
                <a:cs typeface="+mn-cs"/>
              </a:rPr>
              <a:t> portrait of US President-elect Barack Obama at the National Portrait Gallery in Washington on January 17, 2009.</a:t>
            </a:r>
          </a:p>
          <a:p>
            <a:pPr marL="171450" indent="-171450">
              <a:buFont typeface="Arial" panose="020B0604020202020204" pitchFamily="34" charset="0"/>
              <a:buChar char="•"/>
            </a:pPr>
            <a:r>
              <a:rPr lang="en-US" dirty="0"/>
              <a:t>https://</a:t>
            </a:r>
            <a:r>
              <a:rPr lang="en-US" dirty="0" err="1"/>
              <a:t>www.cnn.com</a:t>
            </a:r>
            <a:r>
              <a:rPr lang="en-US" dirty="0"/>
              <a:t>/2017/11/20/politics/</a:t>
            </a:r>
            <a:r>
              <a:rPr lang="en-US" dirty="0" err="1"/>
              <a:t>shepard</a:t>
            </a:r>
            <a:r>
              <a:rPr lang="en-US" dirty="0"/>
              <a:t>-</a:t>
            </a:r>
            <a:r>
              <a:rPr lang="en-US" dirty="0" err="1"/>
              <a:t>fairey</a:t>
            </a:r>
            <a:r>
              <a:rPr lang="en-US" dirty="0"/>
              <a:t>-obey-giant/</a:t>
            </a:r>
            <a:r>
              <a:rPr lang="en-US" dirty="0" err="1"/>
              <a:t>index.html</a:t>
            </a:r>
            <a:endParaRPr lang="en-US" dirty="0"/>
          </a:p>
        </p:txBody>
      </p:sp>
      <p:sp>
        <p:nvSpPr>
          <p:cNvPr id="4" name="Slide Number Placeholder 3"/>
          <p:cNvSpPr>
            <a:spLocks noGrp="1"/>
          </p:cNvSpPr>
          <p:nvPr>
            <p:ph type="sldNum" sz="quarter" idx="10"/>
          </p:nvPr>
        </p:nvSpPr>
        <p:spPr/>
        <p:txBody>
          <a:bodyPr/>
          <a:lstStyle/>
          <a:p>
            <a:fld id="{57EEA410-8EDE-0041-A6FA-8EB52AB0F4D2}" type="slidenum">
              <a:rPr lang="en-US" smtClean="0"/>
              <a:t>7</a:t>
            </a:fld>
            <a:endParaRPr lang="en-US"/>
          </a:p>
        </p:txBody>
      </p:sp>
    </p:spTree>
    <p:extLst>
      <p:ext uri="{BB962C8B-B14F-4D97-AF65-F5344CB8AC3E}">
        <p14:creationId xmlns:p14="http://schemas.microsoft.com/office/powerpoint/2010/main" val="3399621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artists who work with flat shapes of color</a:t>
            </a:r>
          </a:p>
          <a:p>
            <a:r>
              <a:rPr lang="en-US" dirty="0"/>
              <a:t>-Alex Katz</a:t>
            </a:r>
          </a:p>
          <a:p>
            <a:r>
              <a:rPr lang="en-US" dirty="0"/>
              <a:t>-</a:t>
            </a:r>
            <a:r>
              <a:rPr lang="en-US" b="1" dirty="0"/>
              <a:t>Shepard </a:t>
            </a:r>
            <a:r>
              <a:rPr lang="en-US" b="1" dirty="0" err="1"/>
              <a:t>Fairey</a:t>
            </a:r>
            <a:endParaRPr lang="en-US" b="1" dirty="0"/>
          </a:p>
          <a:p>
            <a:r>
              <a:rPr lang="en-US" dirty="0"/>
              <a:t>-Andy Warhol</a:t>
            </a:r>
          </a:p>
        </p:txBody>
      </p:sp>
      <p:sp>
        <p:nvSpPr>
          <p:cNvPr id="4" name="Slide Number Placeholder 3"/>
          <p:cNvSpPr>
            <a:spLocks noGrp="1"/>
          </p:cNvSpPr>
          <p:nvPr>
            <p:ph type="sldNum" sz="quarter" idx="10"/>
          </p:nvPr>
        </p:nvSpPr>
        <p:spPr/>
        <p:txBody>
          <a:bodyPr/>
          <a:lstStyle/>
          <a:p>
            <a:fld id="{57EEA410-8EDE-0041-A6FA-8EB52AB0F4D2}" type="slidenum">
              <a:rPr lang="en-US" smtClean="0"/>
              <a:t>8</a:t>
            </a:fld>
            <a:endParaRPr lang="en-US"/>
          </a:p>
        </p:txBody>
      </p:sp>
    </p:spTree>
    <p:extLst>
      <p:ext uri="{BB962C8B-B14F-4D97-AF65-F5344CB8AC3E}">
        <p14:creationId xmlns:p14="http://schemas.microsoft.com/office/powerpoint/2010/main" val="2045172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of artists who work with flat shapes of color</a:t>
            </a:r>
          </a:p>
          <a:p>
            <a:r>
              <a:rPr lang="en-US" dirty="0"/>
              <a:t>-Alex Katz</a:t>
            </a:r>
          </a:p>
          <a:p>
            <a:r>
              <a:rPr lang="en-US" dirty="0"/>
              <a:t>-</a:t>
            </a:r>
            <a:r>
              <a:rPr lang="en-US" b="1" dirty="0"/>
              <a:t>Shepard </a:t>
            </a:r>
            <a:r>
              <a:rPr lang="en-US" b="1" dirty="0" err="1"/>
              <a:t>Fairey</a:t>
            </a:r>
            <a:endParaRPr lang="en-US" b="1" dirty="0"/>
          </a:p>
          <a:p>
            <a:r>
              <a:rPr lang="en-US" dirty="0"/>
              <a:t>-Andy Warhol</a:t>
            </a:r>
          </a:p>
        </p:txBody>
      </p:sp>
      <p:sp>
        <p:nvSpPr>
          <p:cNvPr id="4" name="Slide Number Placeholder 3"/>
          <p:cNvSpPr>
            <a:spLocks noGrp="1"/>
          </p:cNvSpPr>
          <p:nvPr>
            <p:ph type="sldNum" sz="quarter" idx="10"/>
          </p:nvPr>
        </p:nvSpPr>
        <p:spPr/>
        <p:txBody>
          <a:bodyPr/>
          <a:lstStyle/>
          <a:p>
            <a:fld id="{57EEA410-8EDE-0041-A6FA-8EB52AB0F4D2}" type="slidenum">
              <a:rPr lang="en-US" smtClean="0"/>
              <a:t>9</a:t>
            </a:fld>
            <a:endParaRPr lang="en-US"/>
          </a:p>
        </p:txBody>
      </p:sp>
    </p:spTree>
    <p:extLst>
      <p:ext uri="{BB962C8B-B14F-4D97-AF65-F5344CB8AC3E}">
        <p14:creationId xmlns:p14="http://schemas.microsoft.com/office/powerpoint/2010/main" val="520636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6895D-54DE-BE45-B8E5-984225EF32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BC6C9-8CEF-454B-ADE7-DAAD50BC4F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7655BE-5C54-9D4B-B2A2-5C6E86EDD56F}"/>
              </a:ext>
            </a:extLst>
          </p:cNvPr>
          <p:cNvSpPr>
            <a:spLocks noGrp="1"/>
          </p:cNvSpPr>
          <p:nvPr>
            <p:ph type="dt" sz="half" idx="10"/>
          </p:nvPr>
        </p:nvSpPr>
        <p:spPr/>
        <p:txBody>
          <a:bodyPr/>
          <a:lstStyle/>
          <a:p>
            <a:fld id="{E22341C2-88D8-794D-B41A-03B789DFDFBF}" type="datetimeFigureOut">
              <a:rPr lang="en-US" smtClean="0"/>
              <a:t>10/17/18</a:t>
            </a:fld>
            <a:endParaRPr lang="en-US"/>
          </a:p>
        </p:txBody>
      </p:sp>
      <p:sp>
        <p:nvSpPr>
          <p:cNvPr id="5" name="Footer Placeholder 4">
            <a:extLst>
              <a:ext uri="{FF2B5EF4-FFF2-40B4-BE49-F238E27FC236}">
                <a16:creationId xmlns:a16="http://schemas.microsoft.com/office/drawing/2014/main" id="{7E89A80F-A053-AE44-A778-787DF5E737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400BBF-4184-DB42-8055-369335CF8E0E}"/>
              </a:ext>
            </a:extLst>
          </p:cNvPr>
          <p:cNvSpPr>
            <a:spLocks noGrp="1"/>
          </p:cNvSpPr>
          <p:nvPr>
            <p:ph type="sldNum" sz="quarter" idx="12"/>
          </p:nvPr>
        </p:nvSpPr>
        <p:spPr/>
        <p:txBody>
          <a:bodyPr/>
          <a:lstStyle/>
          <a:p>
            <a:fld id="{0BAF8753-2279-E94E-9186-10A1BD446188}" type="slidenum">
              <a:rPr lang="en-US" smtClean="0"/>
              <a:t>‹#›</a:t>
            </a:fld>
            <a:endParaRPr lang="en-US"/>
          </a:p>
        </p:txBody>
      </p:sp>
    </p:spTree>
    <p:extLst>
      <p:ext uri="{BB962C8B-B14F-4D97-AF65-F5344CB8AC3E}">
        <p14:creationId xmlns:p14="http://schemas.microsoft.com/office/powerpoint/2010/main" val="729055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3ED48-C65B-AE40-9401-36E5423846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A09A5A-A502-824A-99D1-F6D801F9E05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C8FC12-CB74-BE40-BDD5-FC01493CFEF1}"/>
              </a:ext>
            </a:extLst>
          </p:cNvPr>
          <p:cNvSpPr>
            <a:spLocks noGrp="1"/>
          </p:cNvSpPr>
          <p:nvPr>
            <p:ph type="dt" sz="half" idx="10"/>
          </p:nvPr>
        </p:nvSpPr>
        <p:spPr/>
        <p:txBody>
          <a:bodyPr/>
          <a:lstStyle/>
          <a:p>
            <a:fld id="{E22341C2-88D8-794D-B41A-03B789DFDFBF}" type="datetimeFigureOut">
              <a:rPr lang="en-US" smtClean="0"/>
              <a:t>10/17/18</a:t>
            </a:fld>
            <a:endParaRPr lang="en-US"/>
          </a:p>
        </p:txBody>
      </p:sp>
      <p:sp>
        <p:nvSpPr>
          <p:cNvPr id="5" name="Footer Placeholder 4">
            <a:extLst>
              <a:ext uri="{FF2B5EF4-FFF2-40B4-BE49-F238E27FC236}">
                <a16:creationId xmlns:a16="http://schemas.microsoft.com/office/drawing/2014/main" id="{AA8123AE-D910-A747-ADA3-5B3B1D233F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471A53-A40D-2643-BD3E-E0458641F01A}"/>
              </a:ext>
            </a:extLst>
          </p:cNvPr>
          <p:cNvSpPr>
            <a:spLocks noGrp="1"/>
          </p:cNvSpPr>
          <p:nvPr>
            <p:ph type="sldNum" sz="quarter" idx="12"/>
          </p:nvPr>
        </p:nvSpPr>
        <p:spPr/>
        <p:txBody>
          <a:bodyPr/>
          <a:lstStyle/>
          <a:p>
            <a:fld id="{0BAF8753-2279-E94E-9186-10A1BD446188}" type="slidenum">
              <a:rPr lang="en-US" smtClean="0"/>
              <a:t>‹#›</a:t>
            </a:fld>
            <a:endParaRPr lang="en-US"/>
          </a:p>
        </p:txBody>
      </p:sp>
    </p:spTree>
    <p:extLst>
      <p:ext uri="{BB962C8B-B14F-4D97-AF65-F5344CB8AC3E}">
        <p14:creationId xmlns:p14="http://schemas.microsoft.com/office/powerpoint/2010/main" val="3792310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B8CD1E-44E5-CB41-BE96-E69FD29D60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D85382-E595-6D4A-9F08-D3C0350E2F6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4386AB-1A2F-9A42-894A-7525452FA299}"/>
              </a:ext>
            </a:extLst>
          </p:cNvPr>
          <p:cNvSpPr>
            <a:spLocks noGrp="1"/>
          </p:cNvSpPr>
          <p:nvPr>
            <p:ph type="dt" sz="half" idx="10"/>
          </p:nvPr>
        </p:nvSpPr>
        <p:spPr/>
        <p:txBody>
          <a:bodyPr/>
          <a:lstStyle/>
          <a:p>
            <a:fld id="{E22341C2-88D8-794D-B41A-03B789DFDFBF}" type="datetimeFigureOut">
              <a:rPr lang="en-US" smtClean="0"/>
              <a:t>10/17/18</a:t>
            </a:fld>
            <a:endParaRPr lang="en-US"/>
          </a:p>
        </p:txBody>
      </p:sp>
      <p:sp>
        <p:nvSpPr>
          <p:cNvPr id="5" name="Footer Placeholder 4">
            <a:extLst>
              <a:ext uri="{FF2B5EF4-FFF2-40B4-BE49-F238E27FC236}">
                <a16:creationId xmlns:a16="http://schemas.microsoft.com/office/drawing/2014/main" id="{C20D2F95-C26B-D546-8DEF-8D30E0548D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253DA-866C-D942-9B43-39A8BCDFF08B}"/>
              </a:ext>
            </a:extLst>
          </p:cNvPr>
          <p:cNvSpPr>
            <a:spLocks noGrp="1"/>
          </p:cNvSpPr>
          <p:nvPr>
            <p:ph type="sldNum" sz="quarter" idx="12"/>
          </p:nvPr>
        </p:nvSpPr>
        <p:spPr/>
        <p:txBody>
          <a:bodyPr/>
          <a:lstStyle/>
          <a:p>
            <a:fld id="{0BAF8753-2279-E94E-9186-10A1BD446188}" type="slidenum">
              <a:rPr lang="en-US" smtClean="0"/>
              <a:t>‹#›</a:t>
            </a:fld>
            <a:endParaRPr lang="en-US"/>
          </a:p>
        </p:txBody>
      </p:sp>
    </p:spTree>
    <p:extLst>
      <p:ext uri="{BB962C8B-B14F-4D97-AF65-F5344CB8AC3E}">
        <p14:creationId xmlns:p14="http://schemas.microsoft.com/office/powerpoint/2010/main" val="302027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D7D90-DD38-974A-A627-71742FA39B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6F013A-4376-1142-93F6-C386BC4D54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55CC3-7EDE-9B45-9223-10D0ADBC0918}"/>
              </a:ext>
            </a:extLst>
          </p:cNvPr>
          <p:cNvSpPr>
            <a:spLocks noGrp="1"/>
          </p:cNvSpPr>
          <p:nvPr>
            <p:ph type="dt" sz="half" idx="10"/>
          </p:nvPr>
        </p:nvSpPr>
        <p:spPr/>
        <p:txBody>
          <a:bodyPr/>
          <a:lstStyle/>
          <a:p>
            <a:fld id="{E22341C2-88D8-794D-B41A-03B789DFDFBF}" type="datetimeFigureOut">
              <a:rPr lang="en-US" smtClean="0"/>
              <a:t>10/17/18</a:t>
            </a:fld>
            <a:endParaRPr lang="en-US"/>
          </a:p>
        </p:txBody>
      </p:sp>
      <p:sp>
        <p:nvSpPr>
          <p:cNvPr id="5" name="Footer Placeholder 4">
            <a:extLst>
              <a:ext uri="{FF2B5EF4-FFF2-40B4-BE49-F238E27FC236}">
                <a16:creationId xmlns:a16="http://schemas.microsoft.com/office/drawing/2014/main" id="{C4BAB8DB-2282-A548-ACD7-3A37E28A3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622FB2-5C1E-8D4B-BA5B-0A35F16856B7}"/>
              </a:ext>
            </a:extLst>
          </p:cNvPr>
          <p:cNvSpPr>
            <a:spLocks noGrp="1"/>
          </p:cNvSpPr>
          <p:nvPr>
            <p:ph type="sldNum" sz="quarter" idx="12"/>
          </p:nvPr>
        </p:nvSpPr>
        <p:spPr/>
        <p:txBody>
          <a:bodyPr/>
          <a:lstStyle/>
          <a:p>
            <a:fld id="{0BAF8753-2279-E94E-9186-10A1BD446188}" type="slidenum">
              <a:rPr lang="en-US" smtClean="0"/>
              <a:t>‹#›</a:t>
            </a:fld>
            <a:endParaRPr lang="en-US"/>
          </a:p>
        </p:txBody>
      </p:sp>
    </p:spTree>
    <p:extLst>
      <p:ext uri="{BB962C8B-B14F-4D97-AF65-F5344CB8AC3E}">
        <p14:creationId xmlns:p14="http://schemas.microsoft.com/office/powerpoint/2010/main" val="3509222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99FB-DA2A-3E41-AD25-252E35AB72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30F2B5-9CC8-A34E-A9AE-43D3170FE3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4494C5-AB4B-C748-82FD-29CE333A9CCC}"/>
              </a:ext>
            </a:extLst>
          </p:cNvPr>
          <p:cNvSpPr>
            <a:spLocks noGrp="1"/>
          </p:cNvSpPr>
          <p:nvPr>
            <p:ph type="dt" sz="half" idx="10"/>
          </p:nvPr>
        </p:nvSpPr>
        <p:spPr/>
        <p:txBody>
          <a:bodyPr/>
          <a:lstStyle/>
          <a:p>
            <a:fld id="{E22341C2-88D8-794D-B41A-03B789DFDFBF}" type="datetimeFigureOut">
              <a:rPr lang="en-US" smtClean="0"/>
              <a:t>10/17/18</a:t>
            </a:fld>
            <a:endParaRPr lang="en-US"/>
          </a:p>
        </p:txBody>
      </p:sp>
      <p:sp>
        <p:nvSpPr>
          <p:cNvPr id="5" name="Footer Placeholder 4">
            <a:extLst>
              <a:ext uri="{FF2B5EF4-FFF2-40B4-BE49-F238E27FC236}">
                <a16:creationId xmlns:a16="http://schemas.microsoft.com/office/drawing/2014/main" id="{40DC7EAB-BF15-4640-95F0-7C213C48B5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A0A6F-B620-6549-BFC2-01B820A469B5}"/>
              </a:ext>
            </a:extLst>
          </p:cNvPr>
          <p:cNvSpPr>
            <a:spLocks noGrp="1"/>
          </p:cNvSpPr>
          <p:nvPr>
            <p:ph type="sldNum" sz="quarter" idx="12"/>
          </p:nvPr>
        </p:nvSpPr>
        <p:spPr/>
        <p:txBody>
          <a:bodyPr/>
          <a:lstStyle/>
          <a:p>
            <a:fld id="{0BAF8753-2279-E94E-9186-10A1BD446188}" type="slidenum">
              <a:rPr lang="en-US" smtClean="0"/>
              <a:t>‹#›</a:t>
            </a:fld>
            <a:endParaRPr lang="en-US"/>
          </a:p>
        </p:txBody>
      </p:sp>
    </p:spTree>
    <p:extLst>
      <p:ext uri="{BB962C8B-B14F-4D97-AF65-F5344CB8AC3E}">
        <p14:creationId xmlns:p14="http://schemas.microsoft.com/office/powerpoint/2010/main" val="48929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A275F-9655-B144-B562-0152A85DC5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9BE3D2-5F33-5849-BBA1-2E0E6319491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64794F-5BF9-D645-891B-DF8C0CD777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92F6AA-8035-D840-9045-D4BA8505A10E}"/>
              </a:ext>
            </a:extLst>
          </p:cNvPr>
          <p:cNvSpPr>
            <a:spLocks noGrp="1"/>
          </p:cNvSpPr>
          <p:nvPr>
            <p:ph type="dt" sz="half" idx="10"/>
          </p:nvPr>
        </p:nvSpPr>
        <p:spPr/>
        <p:txBody>
          <a:bodyPr/>
          <a:lstStyle/>
          <a:p>
            <a:fld id="{E22341C2-88D8-794D-B41A-03B789DFDFBF}" type="datetimeFigureOut">
              <a:rPr lang="en-US" smtClean="0"/>
              <a:t>10/17/18</a:t>
            </a:fld>
            <a:endParaRPr lang="en-US"/>
          </a:p>
        </p:txBody>
      </p:sp>
      <p:sp>
        <p:nvSpPr>
          <p:cNvPr id="6" name="Footer Placeholder 5">
            <a:extLst>
              <a:ext uri="{FF2B5EF4-FFF2-40B4-BE49-F238E27FC236}">
                <a16:creationId xmlns:a16="http://schemas.microsoft.com/office/drawing/2014/main" id="{3CF04C1E-259F-8E4C-8A6F-5412D1277F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FA38DF-2551-7845-B3BB-72ABF8569D59}"/>
              </a:ext>
            </a:extLst>
          </p:cNvPr>
          <p:cNvSpPr>
            <a:spLocks noGrp="1"/>
          </p:cNvSpPr>
          <p:nvPr>
            <p:ph type="sldNum" sz="quarter" idx="12"/>
          </p:nvPr>
        </p:nvSpPr>
        <p:spPr/>
        <p:txBody>
          <a:bodyPr/>
          <a:lstStyle/>
          <a:p>
            <a:fld id="{0BAF8753-2279-E94E-9186-10A1BD446188}" type="slidenum">
              <a:rPr lang="en-US" smtClean="0"/>
              <a:t>‹#›</a:t>
            </a:fld>
            <a:endParaRPr lang="en-US"/>
          </a:p>
        </p:txBody>
      </p:sp>
    </p:spTree>
    <p:extLst>
      <p:ext uri="{BB962C8B-B14F-4D97-AF65-F5344CB8AC3E}">
        <p14:creationId xmlns:p14="http://schemas.microsoft.com/office/powerpoint/2010/main" val="2960641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84A89-CF65-D648-BACC-E01A9C492E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103CEA-7EB6-A444-87F9-F2941A7205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06D6228-FC14-B04B-8471-D3BEC679569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DEA96F7-4CC4-8042-83E9-C22E05DDBC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3CED089-D237-7642-A21D-00B2E5D1134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AAA975-3EBF-C74C-A79C-03ECEB0E46B7}"/>
              </a:ext>
            </a:extLst>
          </p:cNvPr>
          <p:cNvSpPr>
            <a:spLocks noGrp="1"/>
          </p:cNvSpPr>
          <p:nvPr>
            <p:ph type="dt" sz="half" idx="10"/>
          </p:nvPr>
        </p:nvSpPr>
        <p:spPr/>
        <p:txBody>
          <a:bodyPr/>
          <a:lstStyle/>
          <a:p>
            <a:fld id="{E22341C2-88D8-794D-B41A-03B789DFDFBF}" type="datetimeFigureOut">
              <a:rPr lang="en-US" smtClean="0"/>
              <a:t>10/17/18</a:t>
            </a:fld>
            <a:endParaRPr lang="en-US"/>
          </a:p>
        </p:txBody>
      </p:sp>
      <p:sp>
        <p:nvSpPr>
          <p:cNvPr id="8" name="Footer Placeholder 7">
            <a:extLst>
              <a:ext uri="{FF2B5EF4-FFF2-40B4-BE49-F238E27FC236}">
                <a16:creationId xmlns:a16="http://schemas.microsoft.com/office/drawing/2014/main" id="{54055865-78E8-5042-944E-2782462A5D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FF2A2C-565B-AC4F-986C-2C0E517853CA}"/>
              </a:ext>
            </a:extLst>
          </p:cNvPr>
          <p:cNvSpPr>
            <a:spLocks noGrp="1"/>
          </p:cNvSpPr>
          <p:nvPr>
            <p:ph type="sldNum" sz="quarter" idx="12"/>
          </p:nvPr>
        </p:nvSpPr>
        <p:spPr/>
        <p:txBody>
          <a:bodyPr/>
          <a:lstStyle/>
          <a:p>
            <a:fld id="{0BAF8753-2279-E94E-9186-10A1BD446188}" type="slidenum">
              <a:rPr lang="en-US" smtClean="0"/>
              <a:t>‹#›</a:t>
            </a:fld>
            <a:endParaRPr lang="en-US"/>
          </a:p>
        </p:txBody>
      </p:sp>
    </p:spTree>
    <p:extLst>
      <p:ext uri="{BB962C8B-B14F-4D97-AF65-F5344CB8AC3E}">
        <p14:creationId xmlns:p14="http://schemas.microsoft.com/office/powerpoint/2010/main" val="2873446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32850-B1B6-3C4A-A88E-9C19B31D42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6328B6-D13F-5342-8B25-52E0EE09B892}"/>
              </a:ext>
            </a:extLst>
          </p:cNvPr>
          <p:cNvSpPr>
            <a:spLocks noGrp="1"/>
          </p:cNvSpPr>
          <p:nvPr>
            <p:ph type="dt" sz="half" idx="10"/>
          </p:nvPr>
        </p:nvSpPr>
        <p:spPr/>
        <p:txBody>
          <a:bodyPr/>
          <a:lstStyle/>
          <a:p>
            <a:fld id="{E22341C2-88D8-794D-B41A-03B789DFDFBF}" type="datetimeFigureOut">
              <a:rPr lang="en-US" smtClean="0"/>
              <a:t>10/17/18</a:t>
            </a:fld>
            <a:endParaRPr lang="en-US"/>
          </a:p>
        </p:txBody>
      </p:sp>
      <p:sp>
        <p:nvSpPr>
          <p:cNvPr id="4" name="Footer Placeholder 3">
            <a:extLst>
              <a:ext uri="{FF2B5EF4-FFF2-40B4-BE49-F238E27FC236}">
                <a16:creationId xmlns:a16="http://schemas.microsoft.com/office/drawing/2014/main" id="{7835DD91-5915-9B40-AAB4-7DADE7DD38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2AFA454-00AB-0D4F-9D6B-C80FF84292E7}"/>
              </a:ext>
            </a:extLst>
          </p:cNvPr>
          <p:cNvSpPr>
            <a:spLocks noGrp="1"/>
          </p:cNvSpPr>
          <p:nvPr>
            <p:ph type="sldNum" sz="quarter" idx="12"/>
          </p:nvPr>
        </p:nvSpPr>
        <p:spPr/>
        <p:txBody>
          <a:bodyPr/>
          <a:lstStyle/>
          <a:p>
            <a:fld id="{0BAF8753-2279-E94E-9186-10A1BD446188}" type="slidenum">
              <a:rPr lang="en-US" smtClean="0"/>
              <a:t>‹#›</a:t>
            </a:fld>
            <a:endParaRPr lang="en-US"/>
          </a:p>
        </p:txBody>
      </p:sp>
    </p:spTree>
    <p:extLst>
      <p:ext uri="{BB962C8B-B14F-4D97-AF65-F5344CB8AC3E}">
        <p14:creationId xmlns:p14="http://schemas.microsoft.com/office/powerpoint/2010/main" val="38070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87BA37-E387-1E4F-9A54-A70F76146B49}"/>
              </a:ext>
            </a:extLst>
          </p:cNvPr>
          <p:cNvSpPr>
            <a:spLocks noGrp="1"/>
          </p:cNvSpPr>
          <p:nvPr>
            <p:ph type="dt" sz="half" idx="10"/>
          </p:nvPr>
        </p:nvSpPr>
        <p:spPr/>
        <p:txBody>
          <a:bodyPr/>
          <a:lstStyle/>
          <a:p>
            <a:fld id="{E22341C2-88D8-794D-B41A-03B789DFDFBF}" type="datetimeFigureOut">
              <a:rPr lang="en-US" smtClean="0"/>
              <a:t>10/17/18</a:t>
            </a:fld>
            <a:endParaRPr lang="en-US"/>
          </a:p>
        </p:txBody>
      </p:sp>
      <p:sp>
        <p:nvSpPr>
          <p:cNvPr id="3" name="Footer Placeholder 2">
            <a:extLst>
              <a:ext uri="{FF2B5EF4-FFF2-40B4-BE49-F238E27FC236}">
                <a16:creationId xmlns:a16="http://schemas.microsoft.com/office/drawing/2014/main" id="{A8092C70-E13F-9E49-A581-5D1AF96109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4E5D51-1C35-9243-9B18-27B500CEC0E9}"/>
              </a:ext>
            </a:extLst>
          </p:cNvPr>
          <p:cNvSpPr>
            <a:spLocks noGrp="1"/>
          </p:cNvSpPr>
          <p:nvPr>
            <p:ph type="sldNum" sz="quarter" idx="12"/>
          </p:nvPr>
        </p:nvSpPr>
        <p:spPr/>
        <p:txBody>
          <a:bodyPr/>
          <a:lstStyle/>
          <a:p>
            <a:fld id="{0BAF8753-2279-E94E-9186-10A1BD446188}" type="slidenum">
              <a:rPr lang="en-US" smtClean="0"/>
              <a:t>‹#›</a:t>
            </a:fld>
            <a:endParaRPr lang="en-US"/>
          </a:p>
        </p:txBody>
      </p:sp>
    </p:spTree>
    <p:extLst>
      <p:ext uri="{BB962C8B-B14F-4D97-AF65-F5344CB8AC3E}">
        <p14:creationId xmlns:p14="http://schemas.microsoft.com/office/powerpoint/2010/main" val="1150261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BD0C4-853C-F74F-B20B-1624254458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2373F0-8132-6642-8685-59D1A73B92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9BA04F-8880-864D-85FF-CA5B7DC508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7822AF-A953-7E47-9EF7-B6423A5C3E79}"/>
              </a:ext>
            </a:extLst>
          </p:cNvPr>
          <p:cNvSpPr>
            <a:spLocks noGrp="1"/>
          </p:cNvSpPr>
          <p:nvPr>
            <p:ph type="dt" sz="half" idx="10"/>
          </p:nvPr>
        </p:nvSpPr>
        <p:spPr/>
        <p:txBody>
          <a:bodyPr/>
          <a:lstStyle/>
          <a:p>
            <a:fld id="{E22341C2-88D8-794D-B41A-03B789DFDFBF}" type="datetimeFigureOut">
              <a:rPr lang="en-US" smtClean="0"/>
              <a:t>10/17/18</a:t>
            </a:fld>
            <a:endParaRPr lang="en-US"/>
          </a:p>
        </p:txBody>
      </p:sp>
      <p:sp>
        <p:nvSpPr>
          <p:cNvPr id="6" name="Footer Placeholder 5">
            <a:extLst>
              <a:ext uri="{FF2B5EF4-FFF2-40B4-BE49-F238E27FC236}">
                <a16:creationId xmlns:a16="http://schemas.microsoft.com/office/drawing/2014/main" id="{FC391E01-E300-DC48-A601-9B71255BAC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0E7A50-9AFB-A543-9B2F-9843D570792A}"/>
              </a:ext>
            </a:extLst>
          </p:cNvPr>
          <p:cNvSpPr>
            <a:spLocks noGrp="1"/>
          </p:cNvSpPr>
          <p:nvPr>
            <p:ph type="sldNum" sz="quarter" idx="12"/>
          </p:nvPr>
        </p:nvSpPr>
        <p:spPr/>
        <p:txBody>
          <a:bodyPr/>
          <a:lstStyle/>
          <a:p>
            <a:fld id="{0BAF8753-2279-E94E-9186-10A1BD446188}" type="slidenum">
              <a:rPr lang="en-US" smtClean="0"/>
              <a:t>‹#›</a:t>
            </a:fld>
            <a:endParaRPr lang="en-US"/>
          </a:p>
        </p:txBody>
      </p:sp>
    </p:spTree>
    <p:extLst>
      <p:ext uri="{BB962C8B-B14F-4D97-AF65-F5344CB8AC3E}">
        <p14:creationId xmlns:p14="http://schemas.microsoft.com/office/powerpoint/2010/main" val="1877728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9D5CC-305D-F549-A8B1-CD736247DB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412CB2-3C36-454C-AE43-019B123E5B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FC500-E34A-864A-B553-58A36941FD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94CFC5C-FC07-CB48-8BD9-81B9AE5FA134}"/>
              </a:ext>
            </a:extLst>
          </p:cNvPr>
          <p:cNvSpPr>
            <a:spLocks noGrp="1"/>
          </p:cNvSpPr>
          <p:nvPr>
            <p:ph type="dt" sz="half" idx="10"/>
          </p:nvPr>
        </p:nvSpPr>
        <p:spPr/>
        <p:txBody>
          <a:bodyPr/>
          <a:lstStyle/>
          <a:p>
            <a:fld id="{E22341C2-88D8-794D-B41A-03B789DFDFBF}" type="datetimeFigureOut">
              <a:rPr lang="en-US" smtClean="0"/>
              <a:t>10/17/18</a:t>
            </a:fld>
            <a:endParaRPr lang="en-US"/>
          </a:p>
        </p:txBody>
      </p:sp>
      <p:sp>
        <p:nvSpPr>
          <p:cNvPr id="6" name="Footer Placeholder 5">
            <a:extLst>
              <a:ext uri="{FF2B5EF4-FFF2-40B4-BE49-F238E27FC236}">
                <a16:creationId xmlns:a16="http://schemas.microsoft.com/office/drawing/2014/main" id="{BF609B9B-3C61-1B41-A4D8-06EC7F54E3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6A15B0-F95D-DF44-9622-474D34FED653}"/>
              </a:ext>
            </a:extLst>
          </p:cNvPr>
          <p:cNvSpPr>
            <a:spLocks noGrp="1"/>
          </p:cNvSpPr>
          <p:nvPr>
            <p:ph type="sldNum" sz="quarter" idx="12"/>
          </p:nvPr>
        </p:nvSpPr>
        <p:spPr/>
        <p:txBody>
          <a:bodyPr/>
          <a:lstStyle/>
          <a:p>
            <a:fld id="{0BAF8753-2279-E94E-9186-10A1BD446188}" type="slidenum">
              <a:rPr lang="en-US" smtClean="0"/>
              <a:t>‹#›</a:t>
            </a:fld>
            <a:endParaRPr lang="en-US"/>
          </a:p>
        </p:txBody>
      </p:sp>
    </p:spTree>
    <p:extLst>
      <p:ext uri="{BB962C8B-B14F-4D97-AF65-F5344CB8AC3E}">
        <p14:creationId xmlns:p14="http://schemas.microsoft.com/office/powerpoint/2010/main" val="84439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BF9F4D-98EF-8C45-905D-9BB323D98D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B3577B-0AA5-3549-B168-AB340115B7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1E3E72-9965-A740-B373-87AF86B70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2341C2-88D8-794D-B41A-03B789DFDFBF}" type="datetimeFigureOut">
              <a:rPr lang="en-US" smtClean="0"/>
              <a:t>10/17/18</a:t>
            </a:fld>
            <a:endParaRPr lang="en-US"/>
          </a:p>
        </p:txBody>
      </p:sp>
      <p:sp>
        <p:nvSpPr>
          <p:cNvPr id="5" name="Footer Placeholder 4">
            <a:extLst>
              <a:ext uri="{FF2B5EF4-FFF2-40B4-BE49-F238E27FC236}">
                <a16:creationId xmlns:a16="http://schemas.microsoft.com/office/drawing/2014/main" id="{FADE9F0A-A2D7-0A4B-A888-5F6C1395C6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C4D492-490D-A143-983F-21042939C8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AF8753-2279-E94E-9186-10A1BD446188}" type="slidenum">
              <a:rPr lang="en-US" smtClean="0"/>
              <a:t>‹#›</a:t>
            </a:fld>
            <a:endParaRPr lang="en-US"/>
          </a:p>
        </p:txBody>
      </p:sp>
    </p:spTree>
    <p:extLst>
      <p:ext uri="{BB962C8B-B14F-4D97-AF65-F5344CB8AC3E}">
        <p14:creationId xmlns:p14="http://schemas.microsoft.com/office/powerpoint/2010/main" val="245642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1.tiff"/><Relationship Id="rId7"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 Id="rId9"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tiff"/></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tiff"/></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201782-D162-994E-84F6-AA6B17ED123C}"/>
              </a:ext>
            </a:extLst>
          </p:cNvPr>
          <p:cNvPicPr>
            <a:picLocks noChangeAspect="1"/>
          </p:cNvPicPr>
          <p:nvPr/>
        </p:nvPicPr>
        <p:blipFill>
          <a:blip r:embed="rId3"/>
          <a:stretch>
            <a:fillRect/>
          </a:stretch>
        </p:blipFill>
        <p:spPr>
          <a:xfrm>
            <a:off x="0" y="0"/>
            <a:ext cx="5279830" cy="6804892"/>
          </a:xfrm>
          <a:prstGeom prst="rect">
            <a:avLst/>
          </a:prstGeom>
        </p:spPr>
      </p:pic>
      <p:pic>
        <p:nvPicPr>
          <p:cNvPr id="7" name="Picture 6">
            <a:extLst>
              <a:ext uri="{FF2B5EF4-FFF2-40B4-BE49-F238E27FC236}">
                <a16:creationId xmlns:a16="http://schemas.microsoft.com/office/drawing/2014/main" id="{E7CACB55-A2EB-6D46-89FD-9560C3FA4580}"/>
              </a:ext>
            </a:extLst>
          </p:cNvPr>
          <p:cNvPicPr>
            <a:picLocks noChangeAspect="1"/>
          </p:cNvPicPr>
          <p:nvPr/>
        </p:nvPicPr>
        <p:blipFill>
          <a:blip r:embed="rId4"/>
          <a:stretch>
            <a:fillRect/>
          </a:stretch>
        </p:blipFill>
        <p:spPr>
          <a:xfrm>
            <a:off x="5401104" y="-53108"/>
            <a:ext cx="6790896" cy="6858000"/>
          </a:xfrm>
          <a:prstGeom prst="rect">
            <a:avLst/>
          </a:prstGeom>
        </p:spPr>
      </p:pic>
      <p:sp>
        <p:nvSpPr>
          <p:cNvPr id="9" name="TextBox 8">
            <a:extLst>
              <a:ext uri="{FF2B5EF4-FFF2-40B4-BE49-F238E27FC236}">
                <a16:creationId xmlns:a16="http://schemas.microsoft.com/office/drawing/2014/main" id="{21C5A544-E019-0249-962F-79CA743E4305}"/>
              </a:ext>
            </a:extLst>
          </p:cNvPr>
          <p:cNvSpPr txBox="1"/>
          <p:nvPr/>
        </p:nvSpPr>
        <p:spPr>
          <a:xfrm>
            <a:off x="7315200" y="0"/>
            <a:ext cx="3951515" cy="2585323"/>
          </a:xfrm>
          <a:prstGeom prst="rect">
            <a:avLst/>
          </a:prstGeom>
          <a:noFill/>
        </p:spPr>
        <p:txBody>
          <a:bodyPr wrap="square" rtlCol="0">
            <a:spAutoFit/>
          </a:bodyPr>
          <a:lstStyle/>
          <a:p>
            <a:r>
              <a:rPr lang="en-US" sz="5400" b="1" u="sng" dirty="0">
                <a:solidFill>
                  <a:schemeClr val="tx1">
                    <a:lumMod val="95000"/>
                    <a:lumOff val="5000"/>
                  </a:schemeClr>
                </a:solidFill>
              </a:rPr>
              <a:t>EQ</a:t>
            </a:r>
            <a:r>
              <a:rPr lang="en-US" sz="5400" dirty="0">
                <a:solidFill>
                  <a:schemeClr val="tx1">
                    <a:lumMod val="95000"/>
                    <a:lumOff val="5000"/>
                  </a:schemeClr>
                </a:solidFill>
              </a:rPr>
              <a:t>: </a:t>
            </a:r>
            <a:r>
              <a:rPr lang="en-US" sz="5400" u="sng" dirty="0">
                <a:solidFill>
                  <a:schemeClr val="tx1">
                    <a:lumMod val="95000"/>
                    <a:lumOff val="5000"/>
                  </a:schemeClr>
                </a:solidFill>
              </a:rPr>
              <a:t>Why study other artists?</a:t>
            </a:r>
          </a:p>
        </p:txBody>
      </p:sp>
    </p:spTree>
    <p:extLst>
      <p:ext uri="{BB962C8B-B14F-4D97-AF65-F5344CB8AC3E}">
        <p14:creationId xmlns:p14="http://schemas.microsoft.com/office/powerpoint/2010/main" val="2971553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1839A-2F4A-5F46-8A14-0E48F5230C6F}"/>
              </a:ext>
            </a:extLst>
          </p:cNvPr>
          <p:cNvPicPr>
            <a:picLocks noChangeAspect="1"/>
          </p:cNvPicPr>
          <p:nvPr/>
        </p:nvPicPr>
        <p:blipFill>
          <a:blip r:embed="rId3"/>
          <a:stretch>
            <a:fillRect/>
          </a:stretch>
        </p:blipFill>
        <p:spPr>
          <a:xfrm>
            <a:off x="0" y="0"/>
            <a:ext cx="10744200" cy="7162800"/>
          </a:xfrm>
          <a:prstGeom prst="rect">
            <a:avLst/>
          </a:prstGeom>
        </p:spPr>
      </p:pic>
    </p:spTree>
    <p:extLst>
      <p:ext uri="{BB962C8B-B14F-4D97-AF65-F5344CB8AC3E}">
        <p14:creationId xmlns:p14="http://schemas.microsoft.com/office/powerpoint/2010/main" val="2614059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AAF48A-0EE5-914B-A53D-28E886E08715}"/>
              </a:ext>
            </a:extLst>
          </p:cNvPr>
          <p:cNvPicPr>
            <a:picLocks noChangeAspect="1"/>
          </p:cNvPicPr>
          <p:nvPr/>
        </p:nvPicPr>
        <p:blipFill>
          <a:blip r:embed="rId3"/>
          <a:stretch>
            <a:fillRect/>
          </a:stretch>
        </p:blipFill>
        <p:spPr>
          <a:xfrm>
            <a:off x="952500" y="0"/>
            <a:ext cx="10287000" cy="6858000"/>
          </a:xfrm>
          <a:prstGeom prst="rect">
            <a:avLst/>
          </a:prstGeom>
        </p:spPr>
      </p:pic>
    </p:spTree>
    <p:extLst>
      <p:ext uri="{BB962C8B-B14F-4D97-AF65-F5344CB8AC3E}">
        <p14:creationId xmlns:p14="http://schemas.microsoft.com/office/powerpoint/2010/main" val="465807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6201782-D162-994E-84F6-AA6B17ED123C}"/>
              </a:ext>
            </a:extLst>
          </p:cNvPr>
          <p:cNvPicPr>
            <a:picLocks noChangeAspect="1"/>
          </p:cNvPicPr>
          <p:nvPr/>
        </p:nvPicPr>
        <p:blipFill>
          <a:blip r:embed="rId3"/>
          <a:stretch>
            <a:fillRect/>
          </a:stretch>
        </p:blipFill>
        <p:spPr>
          <a:xfrm>
            <a:off x="0" y="0"/>
            <a:ext cx="5279830" cy="6804892"/>
          </a:xfrm>
          <a:prstGeom prst="rect">
            <a:avLst/>
          </a:prstGeom>
        </p:spPr>
      </p:pic>
      <p:pic>
        <p:nvPicPr>
          <p:cNvPr id="6" name="Picture 5">
            <a:extLst>
              <a:ext uri="{FF2B5EF4-FFF2-40B4-BE49-F238E27FC236}">
                <a16:creationId xmlns:a16="http://schemas.microsoft.com/office/drawing/2014/main" id="{C1729D7B-9636-FD42-82BA-EF0F68CF9792}"/>
              </a:ext>
            </a:extLst>
          </p:cNvPr>
          <p:cNvPicPr>
            <a:picLocks noChangeAspect="1"/>
          </p:cNvPicPr>
          <p:nvPr/>
        </p:nvPicPr>
        <p:blipFill>
          <a:blip r:embed="rId4"/>
          <a:stretch>
            <a:fillRect/>
          </a:stretch>
        </p:blipFill>
        <p:spPr>
          <a:xfrm>
            <a:off x="4600725" y="830934"/>
            <a:ext cx="7591275" cy="4706591"/>
          </a:xfrm>
          <a:prstGeom prst="rect">
            <a:avLst/>
          </a:prstGeom>
        </p:spPr>
      </p:pic>
      <p:pic>
        <p:nvPicPr>
          <p:cNvPr id="3" name="Picture 2">
            <a:extLst>
              <a:ext uri="{FF2B5EF4-FFF2-40B4-BE49-F238E27FC236}">
                <a16:creationId xmlns:a16="http://schemas.microsoft.com/office/drawing/2014/main" id="{E7EB3B90-2C7A-EC4A-A100-866CDDB03AE7}"/>
              </a:ext>
            </a:extLst>
          </p:cNvPr>
          <p:cNvPicPr>
            <a:picLocks noChangeAspect="1"/>
          </p:cNvPicPr>
          <p:nvPr/>
        </p:nvPicPr>
        <p:blipFill>
          <a:blip r:embed="rId5"/>
          <a:stretch>
            <a:fillRect/>
          </a:stretch>
        </p:blipFill>
        <p:spPr>
          <a:xfrm>
            <a:off x="0" y="-1"/>
            <a:ext cx="6791988" cy="5092399"/>
          </a:xfrm>
          <a:prstGeom prst="rect">
            <a:avLst/>
          </a:prstGeom>
        </p:spPr>
      </p:pic>
      <p:pic>
        <p:nvPicPr>
          <p:cNvPr id="4" name="Picture 3">
            <a:extLst>
              <a:ext uri="{FF2B5EF4-FFF2-40B4-BE49-F238E27FC236}">
                <a16:creationId xmlns:a16="http://schemas.microsoft.com/office/drawing/2014/main" id="{5BF7EEA4-42B5-BF42-BF81-20DF5312F423}"/>
              </a:ext>
            </a:extLst>
          </p:cNvPr>
          <p:cNvPicPr>
            <a:picLocks noChangeAspect="1"/>
          </p:cNvPicPr>
          <p:nvPr/>
        </p:nvPicPr>
        <p:blipFill>
          <a:blip r:embed="rId6"/>
          <a:stretch>
            <a:fillRect/>
          </a:stretch>
        </p:blipFill>
        <p:spPr>
          <a:xfrm>
            <a:off x="3335536" y="1273629"/>
            <a:ext cx="8856464" cy="5531263"/>
          </a:xfrm>
          <a:prstGeom prst="rect">
            <a:avLst/>
          </a:prstGeom>
        </p:spPr>
      </p:pic>
      <p:pic>
        <p:nvPicPr>
          <p:cNvPr id="5" name="Picture 4">
            <a:extLst>
              <a:ext uri="{FF2B5EF4-FFF2-40B4-BE49-F238E27FC236}">
                <a16:creationId xmlns:a16="http://schemas.microsoft.com/office/drawing/2014/main" id="{A8B65CDF-D952-6A4A-95E6-1801DEBDC052}"/>
              </a:ext>
            </a:extLst>
          </p:cNvPr>
          <p:cNvPicPr>
            <a:picLocks noChangeAspect="1"/>
          </p:cNvPicPr>
          <p:nvPr/>
        </p:nvPicPr>
        <p:blipFill>
          <a:blip r:embed="rId7"/>
          <a:stretch>
            <a:fillRect/>
          </a:stretch>
        </p:blipFill>
        <p:spPr>
          <a:xfrm>
            <a:off x="2878338" y="85541"/>
            <a:ext cx="6265664" cy="6553667"/>
          </a:xfrm>
          <a:prstGeom prst="rect">
            <a:avLst/>
          </a:prstGeom>
        </p:spPr>
      </p:pic>
      <p:pic>
        <p:nvPicPr>
          <p:cNvPr id="9" name="Picture 8">
            <a:extLst>
              <a:ext uri="{FF2B5EF4-FFF2-40B4-BE49-F238E27FC236}">
                <a16:creationId xmlns:a16="http://schemas.microsoft.com/office/drawing/2014/main" id="{4F3AB373-377B-2E4D-8A66-9DE23984B582}"/>
              </a:ext>
            </a:extLst>
          </p:cNvPr>
          <p:cNvPicPr>
            <a:picLocks noChangeAspect="1"/>
          </p:cNvPicPr>
          <p:nvPr/>
        </p:nvPicPr>
        <p:blipFill>
          <a:blip r:embed="rId8"/>
          <a:stretch>
            <a:fillRect/>
          </a:stretch>
        </p:blipFill>
        <p:spPr>
          <a:xfrm>
            <a:off x="-1" y="-53108"/>
            <a:ext cx="10727341" cy="7596908"/>
          </a:xfrm>
          <a:prstGeom prst="rect">
            <a:avLst/>
          </a:prstGeom>
        </p:spPr>
      </p:pic>
      <p:pic>
        <p:nvPicPr>
          <p:cNvPr id="7" name="Picture 6">
            <a:extLst>
              <a:ext uri="{FF2B5EF4-FFF2-40B4-BE49-F238E27FC236}">
                <a16:creationId xmlns:a16="http://schemas.microsoft.com/office/drawing/2014/main" id="{E7CACB55-A2EB-6D46-89FD-9560C3FA4580}"/>
              </a:ext>
            </a:extLst>
          </p:cNvPr>
          <p:cNvPicPr>
            <a:picLocks noChangeAspect="1"/>
          </p:cNvPicPr>
          <p:nvPr/>
        </p:nvPicPr>
        <p:blipFill>
          <a:blip r:embed="rId9"/>
          <a:stretch>
            <a:fillRect/>
          </a:stretch>
        </p:blipFill>
        <p:spPr>
          <a:xfrm>
            <a:off x="5401104" y="-26554"/>
            <a:ext cx="6790896" cy="6858000"/>
          </a:xfrm>
          <a:prstGeom prst="rect">
            <a:avLst/>
          </a:prstGeom>
        </p:spPr>
      </p:pic>
      <p:pic>
        <p:nvPicPr>
          <p:cNvPr id="10" name="Picture 9">
            <a:extLst>
              <a:ext uri="{FF2B5EF4-FFF2-40B4-BE49-F238E27FC236}">
                <a16:creationId xmlns:a16="http://schemas.microsoft.com/office/drawing/2014/main" id="{6C79C781-9800-E844-AF17-5E5FE39E121F}"/>
              </a:ext>
            </a:extLst>
          </p:cNvPr>
          <p:cNvPicPr>
            <a:picLocks noChangeAspect="1"/>
          </p:cNvPicPr>
          <p:nvPr/>
        </p:nvPicPr>
        <p:blipFill>
          <a:blip r:embed="rId3"/>
          <a:stretch>
            <a:fillRect/>
          </a:stretch>
        </p:blipFill>
        <p:spPr>
          <a:xfrm>
            <a:off x="6913262" y="26554"/>
            <a:ext cx="5279830" cy="6804892"/>
          </a:xfrm>
          <a:prstGeom prst="rect">
            <a:avLst/>
          </a:prstGeom>
        </p:spPr>
      </p:pic>
    </p:spTree>
    <p:extLst>
      <p:ext uri="{BB962C8B-B14F-4D97-AF65-F5344CB8AC3E}">
        <p14:creationId xmlns:p14="http://schemas.microsoft.com/office/powerpoint/2010/main" val="192175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3C97A5-8C54-5643-B441-6C8A977AF67E}"/>
              </a:ext>
            </a:extLst>
          </p:cNvPr>
          <p:cNvPicPr>
            <a:picLocks noChangeAspect="1"/>
          </p:cNvPicPr>
          <p:nvPr/>
        </p:nvPicPr>
        <p:blipFill>
          <a:blip r:embed="rId3"/>
          <a:stretch>
            <a:fillRect/>
          </a:stretch>
        </p:blipFill>
        <p:spPr>
          <a:xfrm>
            <a:off x="1493520" y="-22860"/>
            <a:ext cx="9174480" cy="6880860"/>
          </a:xfrm>
          <a:prstGeom prst="rect">
            <a:avLst/>
          </a:prstGeom>
        </p:spPr>
      </p:pic>
      <p:sp>
        <p:nvSpPr>
          <p:cNvPr id="3" name="Rectangle 2">
            <a:extLst>
              <a:ext uri="{FF2B5EF4-FFF2-40B4-BE49-F238E27FC236}">
                <a16:creationId xmlns:a16="http://schemas.microsoft.com/office/drawing/2014/main" id="{5C17244A-9399-C642-AA08-48CC3E25795B}"/>
              </a:ext>
            </a:extLst>
          </p:cNvPr>
          <p:cNvSpPr/>
          <p:nvPr/>
        </p:nvSpPr>
        <p:spPr>
          <a:xfrm>
            <a:off x="2042160" y="883920"/>
            <a:ext cx="8107680" cy="4401205"/>
          </a:xfrm>
          <a:prstGeom prst="rect">
            <a:avLst/>
          </a:prstGeom>
        </p:spPr>
        <p:txBody>
          <a:bodyPr wrap="square">
            <a:spAutoFit/>
          </a:bodyPr>
          <a:lstStyle/>
          <a:p>
            <a:r>
              <a:rPr lang="en-US" sz="4000" b="1" dirty="0">
                <a:ln w="63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latin typeface="arial" panose="020B0604020202020204" pitchFamily="34" charset="0"/>
              </a:rPr>
              <a:t>Hard edge painting is an approach to abstract painting that became widespread in the 1960s and is characterized by areas of flat color with sharp, clear (or 'hard') edges.</a:t>
            </a:r>
            <a:endParaRPr lang="en-US" sz="4000" b="1" dirty="0">
              <a:ln w="635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ndParaRPr>
          </a:p>
        </p:txBody>
      </p:sp>
    </p:spTree>
    <p:extLst>
      <p:ext uri="{BB962C8B-B14F-4D97-AF65-F5344CB8AC3E}">
        <p14:creationId xmlns:p14="http://schemas.microsoft.com/office/powerpoint/2010/main" val="245487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
                                        </p:tgtEl>
                                        <p:attrNameLst>
                                          <p:attrName>style.opacity</p:attrName>
                                        </p:attrNameLst>
                                      </p:cBhvr>
                                      <p:to>
                                        <p:strVal val="0.5"/>
                                      </p:to>
                                    </p:set>
                                    <p:animEffect filter="image" prLst="opacity: 0.5">
                                      <p:cBhvr rctx="IE">
                                        <p:cTn id="7" dur="indefinite"/>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21AADE-E8C1-BD4A-8912-867207456C9D}"/>
              </a:ext>
            </a:extLst>
          </p:cNvPr>
          <p:cNvPicPr>
            <a:picLocks noChangeAspect="1"/>
          </p:cNvPicPr>
          <p:nvPr/>
        </p:nvPicPr>
        <p:blipFill>
          <a:blip r:embed="rId3"/>
          <a:stretch>
            <a:fillRect/>
          </a:stretch>
        </p:blipFill>
        <p:spPr>
          <a:xfrm>
            <a:off x="944880" y="-47658"/>
            <a:ext cx="5064760" cy="6953315"/>
          </a:xfrm>
          <a:prstGeom prst="rect">
            <a:avLst/>
          </a:prstGeom>
        </p:spPr>
      </p:pic>
      <p:pic>
        <p:nvPicPr>
          <p:cNvPr id="3" name="Picture 2">
            <a:extLst>
              <a:ext uri="{FF2B5EF4-FFF2-40B4-BE49-F238E27FC236}">
                <a16:creationId xmlns:a16="http://schemas.microsoft.com/office/drawing/2014/main" id="{7660AEAA-D3BB-EE4A-A8FD-AFC45C178ED0}"/>
              </a:ext>
            </a:extLst>
          </p:cNvPr>
          <p:cNvPicPr>
            <a:picLocks noChangeAspect="1"/>
          </p:cNvPicPr>
          <p:nvPr/>
        </p:nvPicPr>
        <p:blipFill>
          <a:blip r:embed="rId4"/>
          <a:stretch>
            <a:fillRect/>
          </a:stretch>
        </p:blipFill>
        <p:spPr>
          <a:xfrm>
            <a:off x="6389211" y="0"/>
            <a:ext cx="4960938" cy="6858000"/>
          </a:xfrm>
          <a:prstGeom prst="rect">
            <a:avLst/>
          </a:prstGeom>
        </p:spPr>
      </p:pic>
    </p:spTree>
    <p:extLst>
      <p:ext uri="{BB962C8B-B14F-4D97-AF65-F5344CB8AC3E}">
        <p14:creationId xmlns:p14="http://schemas.microsoft.com/office/powerpoint/2010/main" val="4004757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1060BC-C5DF-AC48-83F7-85F953B9DE54}"/>
              </a:ext>
            </a:extLst>
          </p:cNvPr>
          <p:cNvPicPr>
            <a:picLocks noChangeAspect="1"/>
          </p:cNvPicPr>
          <p:nvPr/>
        </p:nvPicPr>
        <p:blipFill>
          <a:blip r:embed="rId3"/>
          <a:stretch>
            <a:fillRect/>
          </a:stretch>
        </p:blipFill>
        <p:spPr>
          <a:xfrm>
            <a:off x="1591064" y="0"/>
            <a:ext cx="9009872" cy="6858000"/>
          </a:xfrm>
          <a:prstGeom prst="rect">
            <a:avLst/>
          </a:prstGeom>
        </p:spPr>
      </p:pic>
    </p:spTree>
    <p:extLst>
      <p:ext uri="{BB962C8B-B14F-4D97-AF65-F5344CB8AC3E}">
        <p14:creationId xmlns:p14="http://schemas.microsoft.com/office/powerpoint/2010/main" val="3225932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2A674-8B00-0F48-8A2D-6D399907084E}"/>
              </a:ext>
            </a:extLst>
          </p:cNvPr>
          <p:cNvPicPr>
            <a:picLocks noChangeAspect="1"/>
          </p:cNvPicPr>
          <p:nvPr/>
        </p:nvPicPr>
        <p:blipFill>
          <a:blip r:embed="rId3"/>
          <a:stretch>
            <a:fillRect/>
          </a:stretch>
        </p:blipFill>
        <p:spPr>
          <a:xfrm>
            <a:off x="502920" y="0"/>
            <a:ext cx="11125200" cy="6953250"/>
          </a:xfrm>
          <a:prstGeom prst="rect">
            <a:avLst/>
          </a:prstGeom>
        </p:spPr>
      </p:pic>
    </p:spTree>
    <p:extLst>
      <p:ext uri="{BB962C8B-B14F-4D97-AF65-F5344CB8AC3E}">
        <p14:creationId xmlns:p14="http://schemas.microsoft.com/office/powerpoint/2010/main" val="2249841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8C08F5-A3D3-C048-9482-0FCBF7596D24}"/>
              </a:ext>
            </a:extLst>
          </p:cNvPr>
          <p:cNvPicPr>
            <a:picLocks noChangeAspect="1"/>
          </p:cNvPicPr>
          <p:nvPr/>
        </p:nvPicPr>
        <p:blipFill>
          <a:blip r:embed="rId3"/>
          <a:stretch>
            <a:fillRect/>
          </a:stretch>
        </p:blipFill>
        <p:spPr>
          <a:xfrm>
            <a:off x="1417090" y="967720"/>
            <a:ext cx="3873500" cy="5969000"/>
          </a:xfrm>
          <a:prstGeom prst="rect">
            <a:avLst/>
          </a:prstGeom>
        </p:spPr>
      </p:pic>
      <p:pic>
        <p:nvPicPr>
          <p:cNvPr id="6" name="Picture 5">
            <a:extLst>
              <a:ext uri="{FF2B5EF4-FFF2-40B4-BE49-F238E27FC236}">
                <a16:creationId xmlns:a16="http://schemas.microsoft.com/office/drawing/2014/main" id="{06E4A65F-AA8D-4E41-BE5D-575FEE5A4608}"/>
              </a:ext>
            </a:extLst>
          </p:cNvPr>
          <p:cNvPicPr>
            <a:picLocks noChangeAspect="1"/>
          </p:cNvPicPr>
          <p:nvPr/>
        </p:nvPicPr>
        <p:blipFill>
          <a:blip r:embed="rId4"/>
          <a:stretch>
            <a:fillRect/>
          </a:stretch>
        </p:blipFill>
        <p:spPr>
          <a:xfrm>
            <a:off x="6457651" y="330200"/>
            <a:ext cx="4203700" cy="6197600"/>
          </a:xfrm>
          <a:prstGeom prst="rect">
            <a:avLst/>
          </a:prstGeom>
        </p:spPr>
      </p:pic>
      <p:pic>
        <p:nvPicPr>
          <p:cNvPr id="8" name="Picture 7">
            <a:extLst>
              <a:ext uri="{FF2B5EF4-FFF2-40B4-BE49-F238E27FC236}">
                <a16:creationId xmlns:a16="http://schemas.microsoft.com/office/drawing/2014/main" id="{FFA7C6DA-243B-5148-83DC-0CEDD8B1705B}"/>
              </a:ext>
            </a:extLst>
          </p:cNvPr>
          <p:cNvPicPr>
            <a:picLocks noChangeAspect="1"/>
          </p:cNvPicPr>
          <p:nvPr/>
        </p:nvPicPr>
        <p:blipFill>
          <a:blip r:embed="rId5"/>
          <a:stretch>
            <a:fillRect/>
          </a:stretch>
        </p:blipFill>
        <p:spPr>
          <a:xfrm>
            <a:off x="116978" y="88669"/>
            <a:ext cx="12075022" cy="6769331"/>
          </a:xfrm>
          <a:prstGeom prst="rect">
            <a:avLst/>
          </a:prstGeom>
        </p:spPr>
      </p:pic>
      <p:sp>
        <p:nvSpPr>
          <p:cNvPr id="2" name="Rectangle 1">
            <a:extLst>
              <a:ext uri="{FF2B5EF4-FFF2-40B4-BE49-F238E27FC236}">
                <a16:creationId xmlns:a16="http://schemas.microsoft.com/office/drawing/2014/main" id="{43067EF1-953C-1D46-B988-A6D64B7143D5}"/>
              </a:ext>
            </a:extLst>
          </p:cNvPr>
          <p:cNvSpPr/>
          <p:nvPr/>
        </p:nvSpPr>
        <p:spPr>
          <a:xfrm>
            <a:off x="1609003" y="357"/>
            <a:ext cx="3489673" cy="707886"/>
          </a:xfrm>
          <a:prstGeom prst="rect">
            <a:avLst/>
          </a:prstGeom>
        </p:spPr>
        <p:txBody>
          <a:bodyPr wrap="none">
            <a:spAutoFit/>
          </a:bodyPr>
          <a:lstStyle/>
          <a:p>
            <a:r>
              <a:rPr lang="en-US" sz="4000" dirty="0"/>
              <a:t>-</a:t>
            </a:r>
            <a:r>
              <a:rPr lang="en-US" sz="4000" b="1" dirty="0"/>
              <a:t>Shepard </a:t>
            </a:r>
            <a:r>
              <a:rPr lang="en-US" sz="4000" b="1" dirty="0" err="1"/>
              <a:t>Fairey</a:t>
            </a:r>
            <a:endParaRPr lang="en-US" sz="4000" b="1" dirty="0"/>
          </a:p>
        </p:txBody>
      </p:sp>
    </p:spTree>
    <p:extLst>
      <p:ext uri="{BB962C8B-B14F-4D97-AF65-F5344CB8AC3E}">
        <p14:creationId xmlns:p14="http://schemas.microsoft.com/office/powerpoint/2010/main" val="279206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7EB0C1-A784-5A4A-9038-93FDEF68C9F8}"/>
              </a:ext>
            </a:extLst>
          </p:cNvPr>
          <p:cNvPicPr>
            <a:picLocks noChangeAspect="1"/>
          </p:cNvPicPr>
          <p:nvPr/>
        </p:nvPicPr>
        <p:blipFill>
          <a:blip r:embed="rId3"/>
          <a:stretch>
            <a:fillRect/>
          </a:stretch>
        </p:blipFill>
        <p:spPr>
          <a:xfrm>
            <a:off x="6248434" y="0"/>
            <a:ext cx="5131398" cy="6858000"/>
          </a:xfrm>
          <a:prstGeom prst="rect">
            <a:avLst/>
          </a:prstGeom>
        </p:spPr>
      </p:pic>
      <p:pic>
        <p:nvPicPr>
          <p:cNvPr id="5" name="Picture 4">
            <a:extLst>
              <a:ext uri="{FF2B5EF4-FFF2-40B4-BE49-F238E27FC236}">
                <a16:creationId xmlns:a16="http://schemas.microsoft.com/office/drawing/2014/main" id="{AD45A2E3-C9A5-964D-B450-72CC80D9C333}"/>
              </a:ext>
            </a:extLst>
          </p:cNvPr>
          <p:cNvPicPr>
            <a:picLocks noChangeAspect="1"/>
          </p:cNvPicPr>
          <p:nvPr/>
        </p:nvPicPr>
        <p:blipFill>
          <a:blip r:embed="rId4"/>
          <a:stretch>
            <a:fillRect/>
          </a:stretch>
        </p:blipFill>
        <p:spPr>
          <a:xfrm>
            <a:off x="1099785" y="0"/>
            <a:ext cx="5148649" cy="6858000"/>
          </a:xfrm>
          <a:prstGeom prst="rect">
            <a:avLst/>
          </a:prstGeom>
        </p:spPr>
      </p:pic>
    </p:spTree>
    <p:extLst>
      <p:ext uri="{BB962C8B-B14F-4D97-AF65-F5344CB8AC3E}">
        <p14:creationId xmlns:p14="http://schemas.microsoft.com/office/powerpoint/2010/main" val="2810281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5DEF4-FF76-424B-89ED-2C08F7032DE3}"/>
              </a:ext>
            </a:extLst>
          </p:cNvPr>
          <p:cNvPicPr>
            <a:picLocks noChangeAspect="1"/>
          </p:cNvPicPr>
          <p:nvPr/>
        </p:nvPicPr>
        <p:blipFill>
          <a:blip r:embed="rId3"/>
          <a:stretch>
            <a:fillRect/>
          </a:stretch>
        </p:blipFill>
        <p:spPr>
          <a:xfrm>
            <a:off x="1016000" y="44450"/>
            <a:ext cx="10160000" cy="6769100"/>
          </a:xfrm>
          <a:prstGeom prst="rect">
            <a:avLst/>
          </a:prstGeom>
        </p:spPr>
      </p:pic>
    </p:spTree>
    <p:extLst>
      <p:ext uri="{BB962C8B-B14F-4D97-AF65-F5344CB8AC3E}">
        <p14:creationId xmlns:p14="http://schemas.microsoft.com/office/powerpoint/2010/main" val="8056860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TotalTime>
  <Words>377</Words>
  <Application>Microsoft Macintosh PowerPoint</Application>
  <PresentationFormat>Widescreen</PresentationFormat>
  <Paragraphs>59</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 Sulzen</dc:creator>
  <cp:lastModifiedBy>Heather Sulzen</cp:lastModifiedBy>
  <cp:revision>10</cp:revision>
  <dcterms:created xsi:type="dcterms:W3CDTF">2018-10-14T17:01:12Z</dcterms:created>
  <dcterms:modified xsi:type="dcterms:W3CDTF">2018-10-18T02:15:38Z</dcterms:modified>
</cp:coreProperties>
</file>