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67" r:id="rId2"/>
    <p:sldId id="256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68" r:id="rId11"/>
    <p:sldId id="257" r:id="rId12"/>
    <p:sldId id="258" r:id="rId13"/>
    <p:sldId id="259" r:id="rId14"/>
    <p:sldId id="282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77" r:id="rId23"/>
    <p:sldId id="280" r:id="rId24"/>
    <p:sldId id="278" r:id="rId25"/>
    <p:sldId id="281" r:id="rId26"/>
    <p:sldId id="284" r:id="rId27"/>
    <p:sldId id="285" r:id="rId28"/>
    <p:sldId id="287" r:id="rId29"/>
    <p:sldId id="286" r:id="rId30"/>
    <p:sldId id="290" r:id="rId31"/>
    <p:sldId id="291" r:id="rId32"/>
    <p:sldId id="288" r:id="rId33"/>
    <p:sldId id="289" r:id="rId34"/>
    <p:sldId id="292" r:id="rId35"/>
    <p:sldId id="293" r:id="rId36"/>
    <p:sldId id="2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2"/>
    <p:restoredTop sz="74505"/>
  </p:normalViewPr>
  <p:slideViewPr>
    <p:cSldViewPr snapToGrid="0" snapToObjects="1">
      <p:cViewPr varScale="1">
        <p:scale>
          <a:sx n="55" d="100"/>
          <a:sy n="55" d="100"/>
        </p:scale>
        <p:origin x="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C3C47-2BF5-C145-9079-E83CB83A107D}" type="datetimeFigureOut">
              <a:rPr lang="en-US" smtClean="0"/>
              <a:t>4/8/19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4D5B7-9091-CA41-8A7E-E12547919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1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Atmospheric 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FCFB9-02C3-594A-9D97-76C1992B6A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82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09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90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wrong with this one?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41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8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in groups- redraw one of the hallway drawings out of tape!!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30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in groups- redraw one of the hallway drawings out of tape!!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4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Perpendicular</a:t>
            </a:r>
          </a:p>
          <a:p>
            <a:r>
              <a:rPr lang="en-US" dirty="0"/>
              <a:t>Creates a 90 degree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26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35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Vanishing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FCFB9-02C3-594A-9D97-76C1992B6A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9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this together in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68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20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Doorways and lockers are vertical with the tops and bottoms leading back to the VP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94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Doorways and lockers are vertical with the tops and bottoms leading back to the VP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Doorways and lockers are vertical with the tops and bottoms leading back to the VP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3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Floor tiles are made of horizontal lines and the sides of the tiles lead back to the VP </a:t>
            </a:r>
          </a:p>
          <a:p>
            <a:endParaRPr lang="en-US" dirty="0"/>
          </a:p>
          <a:p>
            <a:r>
              <a:rPr lang="en-US" dirty="0"/>
              <a:t>They will be small in the distance and larger closer to you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3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Floor tiles are made of horizontal lines and the sides of the tiles lead back to the VP </a:t>
            </a:r>
          </a:p>
          <a:p>
            <a:endParaRPr lang="en-US" dirty="0"/>
          </a:p>
          <a:p>
            <a:r>
              <a:rPr lang="en-US" dirty="0"/>
              <a:t>They will be small in the distance and larger closer to you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4D5B7-9091-CA41-8A7E-E12547919C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9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1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3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7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1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2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8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0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2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9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7AD9-4294-B142-8B42-DEAF3D022D9D}" type="datetimeFigureOut">
              <a:rPr lang="en-US" smtClean="0"/>
              <a:t>4/8/19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AFD78-46A7-704D-B85E-978DDD49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1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E6B62-77D8-6349-B5DA-1CB9B885B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98509-656A-1547-948C-0B8AE93D8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57" y="0"/>
            <a:ext cx="913828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60D604-3337-6D4C-9FC4-479AE3D33C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057728" y="-1012371"/>
            <a:ext cx="10321335" cy="787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77729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90800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5506" y="448235"/>
            <a:ext cx="3846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square in the center of the paper</a:t>
            </a:r>
          </a:p>
          <a:p>
            <a:endParaRPr lang="en-US" dirty="0"/>
          </a:p>
          <a:p>
            <a:r>
              <a:rPr lang="en-US" dirty="0"/>
              <a:t>VP in center of square</a:t>
            </a:r>
          </a:p>
        </p:txBody>
      </p:sp>
    </p:spTree>
    <p:extLst>
      <p:ext uri="{BB962C8B-B14F-4D97-AF65-F5344CB8AC3E}">
        <p14:creationId xmlns:p14="http://schemas.microsoft.com/office/powerpoint/2010/main" val="1212135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48233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63708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H="1">
            <a:off x="1902543" y="2654765"/>
            <a:ext cx="4375604" cy="4176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5"/>
          </p:cNvCxnSpPr>
          <p:nvPr/>
        </p:nvCxnSpPr>
        <p:spPr>
          <a:xfrm>
            <a:off x="6348193" y="2654765"/>
            <a:ext cx="3046530" cy="4072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48193" y="-44244"/>
            <a:ext cx="2633575" cy="260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64427" y="-147483"/>
            <a:ext cx="3313720" cy="270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7224" y="2008946"/>
            <a:ext cx="4879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 four lines touching VP and corners of square</a:t>
            </a:r>
          </a:p>
          <a:p>
            <a:endParaRPr lang="en-US" dirty="0"/>
          </a:p>
          <a:p>
            <a:r>
              <a:rPr lang="en-US" dirty="0"/>
              <a:t>This makes the sides, floor and ceiling</a:t>
            </a:r>
          </a:p>
        </p:txBody>
      </p:sp>
    </p:spTree>
    <p:extLst>
      <p:ext uri="{BB962C8B-B14F-4D97-AF65-F5344CB8AC3E}">
        <p14:creationId xmlns:p14="http://schemas.microsoft.com/office/powerpoint/2010/main" val="131435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48233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63708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H="1">
            <a:off x="1902543" y="2654765"/>
            <a:ext cx="4375604" cy="4176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5"/>
          </p:cNvCxnSpPr>
          <p:nvPr/>
        </p:nvCxnSpPr>
        <p:spPr>
          <a:xfrm>
            <a:off x="6348193" y="2654765"/>
            <a:ext cx="3046530" cy="4072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48193" y="-44244"/>
            <a:ext cx="2633575" cy="260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64427" y="-147483"/>
            <a:ext cx="3313720" cy="270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897035" y="896471"/>
            <a:ext cx="179294" cy="596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21272" y="1380565"/>
            <a:ext cx="160496" cy="4643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6"/>
          </p:cNvCxnSpPr>
          <p:nvPr/>
        </p:nvCxnSpPr>
        <p:spPr>
          <a:xfrm flipV="1">
            <a:off x="6362700" y="896472"/>
            <a:ext cx="3713629" cy="1720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48233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63708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H="1">
            <a:off x="1902543" y="2654765"/>
            <a:ext cx="4375604" cy="4176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5"/>
          </p:cNvCxnSpPr>
          <p:nvPr/>
        </p:nvCxnSpPr>
        <p:spPr>
          <a:xfrm>
            <a:off x="6348193" y="2654765"/>
            <a:ext cx="3046530" cy="4072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48193" y="-44244"/>
            <a:ext cx="2633575" cy="260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64427" y="-147483"/>
            <a:ext cx="3313720" cy="270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897035" y="896471"/>
            <a:ext cx="179294" cy="596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21272" y="1380565"/>
            <a:ext cx="160496" cy="4643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8981768" y="896472"/>
            <a:ext cx="1094561" cy="4840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22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48233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63708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H="1">
            <a:off x="1902543" y="2654765"/>
            <a:ext cx="4375604" cy="4176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5"/>
          </p:cNvCxnSpPr>
          <p:nvPr/>
        </p:nvCxnSpPr>
        <p:spPr>
          <a:xfrm>
            <a:off x="6348193" y="2654765"/>
            <a:ext cx="3046530" cy="4072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48193" y="-44244"/>
            <a:ext cx="2633575" cy="260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64427" y="-147483"/>
            <a:ext cx="3313720" cy="270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897035" y="896471"/>
            <a:ext cx="179294" cy="596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21272" y="1380565"/>
            <a:ext cx="160496" cy="4643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981768" y="896471"/>
            <a:ext cx="1094561" cy="484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56892" y="5762526"/>
            <a:ext cx="529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create an open doorway draw </a:t>
            </a:r>
            <a:r>
              <a:rPr lang="en-US"/>
              <a:t>a horizontal line here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11004" y="6024282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81768" y="1380565"/>
            <a:ext cx="10945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83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48233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63708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H="1">
            <a:off x="1902543" y="2654765"/>
            <a:ext cx="4375604" cy="4176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5"/>
          </p:cNvCxnSpPr>
          <p:nvPr/>
        </p:nvCxnSpPr>
        <p:spPr>
          <a:xfrm>
            <a:off x="6348193" y="2654765"/>
            <a:ext cx="3046530" cy="4072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48193" y="-44244"/>
            <a:ext cx="2633575" cy="260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64427" y="-147483"/>
            <a:ext cx="3313720" cy="270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897035" y="896471"/>
            <a:ext cx="179294" cy="596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21272" y="1380565"/>
            <a:ext cx="160496" cy="4643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981768" y="896471"/>
            <a:ext cx="1094561" cy="484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811004" y="6024282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26293" y="3272118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769221" y="3119720"/>
            <a:ext cx="934141" cy="7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881137" y="2985251"/>
            <a:ext cx="705685" cy="11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83395" y="2909442"/>
            <a:ext cx="5480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79453" y="2852275"/>
            <a:ext cx="3803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06571" y="3497943"/>
            <a:ext cx="1593361" cy="6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85657" y="3877235"/>
            <a:ext cx="2270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55886" y="4412343"/>
            <a:ext cx="3222439" cy="164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48743" y="5261925"/>
            <a:ext cx="4777475" cy="27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49661" y="6426879"/>
            <a:ext cx="6841047" cy="57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981768" y="1380565"/>
            <a:ext cx="10945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583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48233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63708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H="1">
            <a:off x="1902543" y="2654765"/>
            <a:ext cx="4375604" cy="4176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5"/>
          </p:cNvCxnSpPr>
          <p:nvPr/>
        </p:nvCxnSpPr>
        <p:spPr>
          <a:xfrm>
            <a:off x="6348193" y="2654765"/>
            <a:ext cx="3046530" cy="4072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48193" y="-44244"/>
            <a:ext cx="2633575" cy="260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64427" y="-147483"/>
            <a:ext cx="3313720" cy="270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897035" y="896471"/>
            <a:ext cx="179294" cy="596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21272" y="1380565"/>
            <a:ext cx="160496" cy="4643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981768" y="896471"/>
            <a:ext cx="1094561" cy="484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811004" y="6024282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26293" y="3272118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769221" y="3119720"/>
            <a:ext cx="934141" cy="7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881137" y="2985251"/>
            <a:ext cx="705685" cy="11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83395" y="2909442"/>
            <a:ext cx="5480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79453" y="2852275"/>
            <a:ext cx="3803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06571" y="3497943"/>
            <a:ext cx="1593361" cy="6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85657" y="3877235"/>
            <a:ext cx="2270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55886" y="4412343"/>
            <a:ext cx="3222439" cy="164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48743" y="5261925"/>
            <a:ext cx="4777475" cy="27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49661" y="6426879"/>
            <a:ext cx="6841047" cy="57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343275" y="2670388"/>
            <a:ext cx="2934872" cy="416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4" idx="4"/>
          </p:cNvCxnSpPr>
          <p:nvPr/>
        </p:nvCxnSpPr>
        <p:spPr>
          <a:xfrm flipH="1">
            <a:off x="5406571" y="2670388"/>
            <a:ext cx="906599" cy="4359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4" idx="4"/>
          </p:cNvCxnSpPr>
          <p:nvPr/>
        </p:nvCxnSpPr>
        <p:spPr>
          <a:xfrm>
            <a:off x="6313170" y="2670388"/>
            <a:ext cx="1202055" cy="4187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981768" y="1380565"/>
            <a:ext cx="10945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8D623C7-DE7D-E947-91FE-A32F39E2CB22}"/>
              </a:ext>
            </a:extLst>
          </p:cNvPr>
          <p:cNvSpPr/>
          <p:nvPr/>
        </p:nvSpPr>
        <p:spPr>
          <a:xfrm>
            <a:off x="3296383" y="6727669"/>
            <a:ext cx="205468" cy="130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FFE408D-3EA3-8B4F-AED5-46298DF5803F}"/>
              </a:ext>
            </a:extLst>
          </p:cNvPr>
          <p:cNvSpPr/>
          <p:nvPr/>
        </p:nvSpPr>
        <p:spPr>
          <a:xfrm>
            <a:off x="5340199" y="6756661"/>
            <a:ext cx="205468" cy="130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7A28FF-1AC6-3D47-BD20-70788A99D6BB}"/>
              </a:ext>
            </a:extLst>
          </p:cNvPr>
          <p:cNvSpPr/>
          <p:nvPr/>
        </p:nvSpPr>
        <p:spPr>
          <a:xfrm>
            <a:off x="7438106" y="6753560"/>
            <a:ext cx="205468" cy="130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27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48233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63708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H="1">
            <a:off x="1902543" y="2654765"/>
            <a:ext cx="4375604" cy="4176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5"/>
          </p:cNvCxnSpPr>
          <p:nvPr/>
        </p:nvCxnSpPr>
        <p:spPr>
          <a:xfrm>
            <a:off x="6348193" y="2654765"/>
            <a:ext cx="3046530" cy="4072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48193" y="-44244"/>
            <a:ext cx="2633575" cy="260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64427" y="-147483"/>
            <a:ext cx="3313720" cy="270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897035" y="896471"/>
            <a:ext cx="179294" cy="596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21272" y="1380565"/>
            <a:ext cx="160496" cy="4643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981768" y="896471"/>
            <a:ext cx="1094561" cy="484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8110" y="2526446"/>
            <a:ext cx="528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idea with the </a:t>
            </a:r>
            <a:r>
              <a:rPr lang="en-US"/>
              <a:t>ceiling tiles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11004" y="6024282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26293" y="3272118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769221" y="3119720"/>
            <a:ext cx="934141" cy="7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881137" y="2985251"/>
            <a:ext cx="705685" cy="11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83395" y="2909442"/>
            <a:ext cx="5480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79453" y="2852275"/>
            <a:ext cx="3803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06571" y="3497943"/>
            <a:ext cx="1593361" cy="6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85657" y="3877235"/>
            <a:ext cx="2270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55886" y="4412343"/>
            <a:ext cx="3222439" cy="164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48743" y="5261925"/>
            <a:ext cx="4777475" cy="27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49661" y="6426879"/>
            <a:ext cx="6841047" cy="57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343275" y="2670388"/>
            <a:ext cx="2934872" cy="416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4" idx="4"/>
          </p:cNvCxnSpPr>
          <p:nvPr/>
        </p:nvCxnSpPr>
        <p:spPr>
          <a:xfrm flipH="1">
            <a:off x="5406571" y="2670388"/>
            <a:ext cx="906599" cy="4359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4" idx="4"/>
          </p:cNvCxnSpPr>
          <p:nvPr/>
        </p:nvCxnSpPr>
        <p:spPr>
          <a:xfrm>
            <a:off x="6313170" y="2670388"/>
            <a:ext cx="1202055" cy="4187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4320247" y="-89472"/>
            <a:ext cx="1992923" cy="2706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791491" y="-91000"/>
            <a:ext cx="513444" cy="2691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313170" y="-91000"/>
            <a:ext cx="991113" cy="2684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66106" y="1572185"/>
            <a:ext cx="2270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302464" y="1767920"/>
            <a:ext cx="1863030" cy="42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454120" y="1917261"/>
            <a:ext cx="1548673" cy="3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47689" y="1309141"/>
            <a:ext cx="2886278" cy="19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336602" y="957936"/>
            <a:ext cx="3619030" cy="5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758339" y="501899"/>
            <a:ext cx="4637998" cy="341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981768" y="1380565"/>
            <a:ext cx="10945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D9BDCD5-CEF0-F540-B6C6-407181D2A186}"/>
              </a:ext>
            </a:extLst>
          </p:cNvPr>
          <p:cNvCxnSpPr>
            <a:cxnSpLocks/>
          </p:cNvCxnSpPr>
          <p:nvPr/>
        </p:nvCxnSpPr>
        <p:spPr>
          <a:xfrm>
            <a:off x="5611254" y="2013728"/>
            <a:ext cx="12763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877EB8A-D6E2-8A41-AD27-584B94C6132D}"/>
              </a:ext>
            </a:extLst>
          </p:cNvPr>
          <p:cNvCxnSpPr>
            <a:cxnSpLocks/>
          </p:cNvCxnSpPr>
          <p:nvPr/>
        </p:nvCxnSpPr>
        <p:spPr>
          <a:xfrm>
            <a:off x="5675166" y="2092388"/>
            <a:ext cx="11268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64F2D2D-14DA-FB4B-93A5-463355D46829}"/>
              </a:ext>
            </a:extLst>
          </p:cNvPr>
          <p:cNvCxnSpPr>
            <a:cxnSpLocks/>
          </p:cNvCxnSpPr>
          <p:nvPr/>
        </p:nvCxnSpPr>
        <p:spPr>
          <a:xfrm>
            <a:off x="5753826" y="2156299"/>
            <a:ext cx="1048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71B821B-B3F2-0B46-A94C-0F3F4E5F35B2}"/>
              </a:ext>
            </a:extLst>
          </p:cNvPr>
          <p:cNvCxnSpPr>
            <a:cxnSpLocks/>
          </p:cNvCxnSpPr>
          <p:nvPr/>
        </p:nvCxnSpPr>
        <p:spPr>
          <a:xfrm>
            <a:off x="5817738" y="2190715"/>
            <a:ext cx="8856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0298994-C093-7444-ADB4-E139EE08E017}"/>
              </a:ext>
            </a:extLst>
          </p:cNvPr>
          <p:cNvCxnSpPr>
            <a:cxnSpLocks/>
          </p:cNvCxnSpPr>
          <p:nvPr/>
        </p:nvCxnSpPr>
        <p:spPr>
          <a:xfrm>
            <a:off x="5852152" y="2239879"/>
            <a:ext cx="8512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6987E96-D389-3348-A522-37D4EB975BA9}"/>
              </a:ext>
            </a:extLst>
          </p:cNvPr>
          <p:cNvCxnSpPr>
            <a:cxnSpLocks/>
          </p:cNvCxnSpPr>
          <p:nvPr/>
        </p:nvCxnSpPr>
        <p:spPr>
          <a:xfrm>
            <a:off x="5886567" y="2274295"/>
            <a:ext cx="7002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25FEA33-3447-004A-9B29-64987FFD0FD2}"/>
              </a:ext>
            </a:extLst>
          </p:cNvPr>
          <p:cNvCxnSpPr>
            <a:cxnSpLocks/>
          </p:cNvCxnSpPr>
          <p:nvPr/>
        </p:nvCxnSpPr>
        <p:spPr>
          <a:xfrm>
            <a:off x="5965227" y="2293962"/>
            <a:ext cx="7002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1EAB9F2-18D0-E54C-AF47-959BD91A7E21}"/>
              </a:ext>
            </a:extLst>
          </p:cNvPr>
          <p:cNvCxnSpPr>
            <a:cxnSpLocks/>
          </p:cNvCxnSpPr>
          <p:nvPr/>
        </p:nvCxnSpPr>
        <p:spPr>
          <a:xfrm>
            <a:off x="5999642" y="2328375"/>
            <a:ext cx="5871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16ABCE-C03D-6A4F-A43F-9677AEB9925A}"/>
              </a:ext>
            </a:extLst>
          </p:cNvPr>
          <p:cNvCxnSpPr>
            <a:cxnSpLocks/>
          </p:cNvCxnSpPr>
          <p:nvPr/>
        </p:nvCxnSpPr>
        <p:spPr>
          <a:xfrm>
            <a:off x="6019310" y="2362791"/>
            <a:ext cx="5121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737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0077" y="2448233"/>
            <a:ext cx="309717" cy="339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63640" y="2563708"/>
            <a:ext cx="99060" cy="106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 flipH="1">
            <a:off x="1902543" y="2654765"/>
            <a:ext cx="4375604" cy="4176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5"/>
          </p:cNvCxnSpPr>
          <p:nvPr/>
        </p:nvCxnSpPr>
        <p:spPr>
          <a:xfrm>
            <a:off x="6348193" y="2654765"/>
            <a:ext cx="3046530" cy="4072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48193" y="-44244"/>
            <a:ext cx="2633575" cy="260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64427" y="-147483"/>
            <a:ext cx="3313720" cy="2709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897035" y="896471"/>
            <a:ext cx="179294" cy="596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21272" y="1380565"/>
            <a:ext cx="160496" cy="4643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981768" y="896471"/>
            <a:ext cx="1094561" cy="484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811004" y="6024282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26293" y="3272118"/>
            <a:ext cx="11756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769221" y="3119720"/>
            <a:ext cx="934141" cy="7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881137" y="2985251"/>
            <a:ext cx="705685" cy="11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83395" y="2909442"/>
            <a:ext cx="5480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79453" y="2852275"/>
            <a:ext cx="3803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06571" y="3497943"/>
            <a:ext cx="1593361" cy="6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85657" y="3877235"/>
            <a:ext cx="2270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55886" y="4412343"/>
            <a:ext cx="3222439" cy="164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48743" y="5261925"/>
            <a:ext cx="4777475" cy="27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49661" y="6426879"/>
            <a:ext cx="6841047" cy="57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343275" y="2670388"/>
            <a:ext cx="2934872" cy="416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4" idx="4"/>
          </p:cNvCxnSpPr>
          <p:nvPr/>
        </p:nvCxnSpPr>
        <p:spPr>
          <a:xfrm flipH="1">
            <a:off x="5406571" y="2670388"/>
            <a:ext cx="906599" cy="4359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4" idx="4"/>
          </p:cNvCxnSpPr>
          <p:nvPr/>
        </p:nvCxnSpPr>
        <p:spPr>
          <a:xfrm>
            <a:off x="6313170" y="2670388"/>
            <a:ext cx="1202055" cy="4187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4320247" y="-89472"/>
            <a:ext cx="1992923" cy="27061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791491" y="-91000"/>
            <a:ext cx="513444" cy="2691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313170" y="-91000"/>
            <a:ext cx="991113" cy="26845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66106" y="1572185"/>
            <a:ext cx="22708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302464" y="1767920"/>
            <a:ext cx="1863030" cy="42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454120" y="1917261"/>
            <a:ext cx="1548673" cy="3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47689" y="1309141"/>
            <a:ext cx="2886278" cy="19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336602" y="957936"/>
            <a:ext cx="3619030" cy="5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758339" y="501899"/>
            <a:ext cx="4637998" cy="341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511301" y="381001"/>
            <a:ext cx="4793634" cy="2212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278147" y="381001"/>
            <a:ext cx="4212053" cy="2235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" idx="1"/>
          </p:cNvCxnSpPr>
          <p:nvPr/>
        </p:nvCxnSpPr>
        <p:spPr>
          <a:xfrm flipH="1" flipV="1">
            <a:off x="1511301" y="1181101"/>
            <a:ext cx="4766846" cy="13982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2979625" y="1648447"/>
            <a:ext cx="47215" cy="38379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422775" y="2031707"/>
            <a:ext cx="7165" cy="22056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" idx="4"/>
          </p:cNvCxnSpPr>
          <p:nvPr/>
        </p:nvCxnSpPr>
        <p:spPr>
          <a:xfrm flipH="1">
            <a:off x="2008783" y="2670388"/>
            <a:ext cx="4304387" cy="3661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280410" y="3209032"/>
            <a:ext cx="1456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Add details!!!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8981768" y="1380565"/>
            <a:ext cx="10945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7948FC-1A63-4A46-8419-0B1E0905693C}"/>
              </a:ext>
            </a:extLst>
          </p:cNvPr>
          <p:cNvCxnSpPr>
            <a:cxnSpLocks/>
          </p:cNvCxnSpPr>
          <p:nvPr/>
        </p:nvCxnSpPr>
        <p:spPr>
          <a:xfrm>
            <a:off x="4160441" y="1980262"/>
            <a:ext cx="29840" cy="2479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8547DFA-F92D-2E4D-88DB-F30F1148451E}"/>
              </a:ext>
            </a:extLst>
          </p:cNvPr>
          <p:cNvCxnSpPr>
            <a:cxnSpLocks/>
          </p:cNvCxnSpPr>
          <p:nvPr/>
        </p:nvCxnSpPr>
        <p:spPr>
          <a:xfrm>
            <a:off x="3840919" y="1880060"/>
            <a:ext cx="39183" cy="2862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4CD8BB8-B79D-4F4D-913A-BCA7891C4B7B}"/>
              </a:ext>
            </a:extLst>
          </p:cNvPr>
          <p:cNvCxnSpPr>
            <a:cxnSpLocks/>
          </p:cNvCxnSpPr>
          <p:nvPr/>
        </p:nvCxnSpPr>
        <p:spPr>
          <a:xfrm>
            <a:off x="3433061" y="1767920"/>
            <a:ext cx="61311" cy="3305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AD9108-9CF0-264D-9379-E97071B22F5B}"/>
              </a:ext>
            </a:extLst>
          </p:cNvPr>
          <p:cNvCxnSpPr>
            <a:cxnSpLocks/>
          </p:cNvCxnSpPr>
          <p:nvPr/>
        </p:nvCxnSpPr>
        <p:spPr>
          <a:xfrm flipH="1">
            <a:off x="4619382" y="2168013"/>
            <a:ext cx="1905" cy="18978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D340FEA-61F6-F544-950C-34F754011515}"/>
              </a:ext>
            </a:extLst>
          </p:cNvPr>
          <p:cNvCxnSpPr>
            <a:cxnSpLocks/>
          </p:cNvCxnSpPr>
          <p:nvPr/>
        </p:nvCxnSpPr>
        <p:spPr>
          <a:xfrm>
            <a:off x="4744964" y="2141754"/>
            <a:ext cx="1687" cy="1794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ACED21D-C92B-F642-A68F-330F11E5A344}"/>
              </a:ext>
            </a:extLst>
          </p:cNvPr>
          <p:cNvCxnSpPr>
            <a:cxnSpLocks/>
          </p:cNvCxnSpPr>
          <p:nvPr/>
        </p:nvCxnSpPr>
        <p:spPr>
          <a:xfrm>
            <a:off x="4850854" y="2102034"/>
            <a:ext cx="1687" cy="1794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3C97934-644D-E446-9B28-A281F467E033}"/>
              </a:ext>
            </a:extLst>
          </p:cNvPr>
          <p:cNvCxnSpPr>
            <a:cxnSpLocks/>
          </p:cNvCxnSpPr>
          <p:nvPr/>
        </p:nvCxnSpPr>
        <p:spPr>
          <a:xfrm flipH="1">
            <a:off x="4929290" y="2203078"/>
            <a:ext cx="8432" cy="16266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56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Creating an illusion of 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Autofit/>
          </a:bodyPr>
          <a:lstStyle/>
          <a:p>
            <a:r>
              <a:rPr lang="en-US" sz="4000" dirty="0"/>
              <a:t>I CAN create a drawing with an illusion of space/depth. </a:t>
            </a:r>
          </a:p>
        </p:txBody>
      </p:sp>
    </p:spTree>
    <p:extLst>
      <p:ext uri="{BB962C8B-B14F-4D97-AF65-F5344CB8AC3E}">
        <p14:creationId xmlns:p14="http://schemas.microsoft.com/office/powerpoint/2010/main" val="3257784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629" y="-716719"/>
            <a:ext cx="14389001" cy="809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33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343" y="-624833"/>
            <a:ext cx="14573911" cy="82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1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1BE63D52-FEC6-2148-BD9E-84630950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" y="0"/>
            <a:ext cx="1218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87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yellow walls&#10;&#10;Description automatically generated">
            <a:extLst>
              <a:ext uri="{FF2B5EF4-FFF2-40B4-BE49-F238E27FC236}">
                <a16:creationId xmlns:a16="http://schemas.microsoft.com/office/drawing/2014/main" id="{E2C0F59A-479C-5049-AE23-5997ACBAC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00" y="-608863"/>
            <a:ext cx="4201885" cy="7466863"/>
          </a:xfrm>
          <a:prstGeom prst="rect">
            <a:avLst/>
          </a:prstGeom>
        </p:spPr>
      </p:pic>
      <p:pic>
        <p:nvPicPr>
          <p:cNvPr id="5" name="Picture 4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52B746AB-B63E-CD4D-BC20-BFCC7B1B8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716371" cy="83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1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645D77FE-A6A8-EA42-BE32-D90A5303D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" y="0"/>
            <a:ext cx="1218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5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01B2-E4DF-FD43-B22A-C4C83600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for when this is 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12A3F-37DB-4142-9081-84B90349F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Sculpt 3D letters of name</a:t>
            </a:r>
          </a:p>
          <a:p>
            <a:r>
              <a:rPr lang="en-US" dirty="0"/>
              <a:t>Draw from three different angles; bird’s eye, worm’s eye &amp; Linear</a:t>
            </a:r>
          </a:p>
          <a:p>
            <a:r>
              <a:rPr lang="en-US" dirty="0"/>
              <a:t>Cut out the best one and place into hallway drawing</a:t>
            </a:r>
            <a:r>
              <a:rPr lang="en-US"/>
              <a:t>, add shadows!</a:t>
            </a:r>
            <a:endParaRPr lang="en-US" dirty="0"/>
          </a:p>
          <a:p>
            <a:r>
              <a:rPr lang="en-US" dirty="0"/>
              <a:t>Watercolor and pen</a:t>
            </a:r>
          </a:p>
        </p:txBody>
      </p:sp>
    </p:spTree>
    <p:extLst>
      <p:ext uri="{BB962C8B-B14F-4D97-AF65-F5344CB8AC3E}">
        <p14:creationId xmlns:p14="http://schemas.microsoft.com/office/powerpoint/2010/main" val="3894017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6C8592-6041-3A4E-9318-F695FB3E9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69" b="1"/>
          <a:stretch/>
        </p:blipFill>
        <p:spPr>
          <a:xfrm>
            <a:off x="-52253" y="10"/>
            <a:ext cx="7534655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1D1C0-CFAF-DF46-8961-25029D9B0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6" r="3648"/>
          <a:stretch/>
        </p:blipFill>
        <p:spPr>
          <a:xfrm>
            <a:off x="7560782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15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F8136-9A79-5E44-A144-20549C35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90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9C1F7-CA32-1F40-BDDE-8EF4CB00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39" y="0"/>
            <a:ext cx="9394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20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8DE39-3101-5D4A-B814-E19266F34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19" y="0"/>
            <a:ext cx="83403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2DD6DF-B7D7-8241-9A71-26A3A6CAE67D}"/>
              </a:ext>
            </a:extLst>
          </p:cNvPr>
          <p:cNvSpPr txBox="1"/>
          <p:nvPr/>
        </p:nvSpPr>
        <p:spPr>
          <a:xfrm>
            <a:off x="8400536" y="164123"/>
            <a:ext cx="368104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Goals with SHADING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1" dirty="0"/>
              <a:t>Contrast: </a:t>
            </a:r>
            <a:r>
              <a:rPr lang="en-US" sz="3200" dirty="0"/>
              <a:t>Have darks and lights throughout the drawing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1" dirty="0"/>
              <a:t>Reflections: </a:t>
            </a:r>
            <a:r>
              <a:rPr lang="en-US" sz="3200" dirty="0"/>
              <a:t>How can you make the floor look shiny?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1" dirty="0"/>
              <a:t>Blending: </a:t>
            </a:r>
            <a:r>
              <a:rPr lang="en-US" sz="3200" dirty="0"/>
              <a:t>There shouldn’t be lines in the shading- it should be smooth gradations of value</a:t>
            </a:r>
          </a:p>
        </p:txBody>
      </p:sp>
    </p:spTree>
    <p:extLst>
      <p:ext uri="{BB962C8B-B14F-4D97-AF65-F5344CB8AC3E}">
        <p14:creationId xmlns:p14="http://schemas.microsoft.com/office/powerpoint/2010/main" val="138277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9768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58E3CD-CE77-6A41-8377-D42FC815C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53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EA12BE-2524-8F4F-95AA-B4CD9E90C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39" y="0"/>
            <a:ext cx="915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89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94CF87-5565-8244-8310-6D9CB82D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8128000" cy="6273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D1EA7C-18A3-AC40-B53E-228FDD64F70C}"/>
              </a:ext>
            </a:extLst>
          </p:cNvPr>
          <p:cNvSpPr txBox="1"/>
          <p:nvPr/>
        </p:nvSpPr>
        <p:spPr>
          <a:xfrm>
            <a:off x="8246235" y="366623"/>
            <a:ext cx="373475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Goals with OUTLINING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Lines: </a:t>
            </a:r>
            <a:r>
              <a:rPr lang="en-US" sz="2800" dirty="0"/>
              <a:t>lines are straight and clean and in pen or marker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Details: </a:t>
            </a:r>
            <a:r>
              <a:rPr lang="en-US" sz="2800" dirty="0"/>
              <a:t>Details have been added to make the hallway be specific from observation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Emphasis: </a:t>
            </a:r>
            <a:r>
              <a:rPr lang="en-US" sz="2800" dirty="0"/>
              <a:t>Either color, filled in black shapes or pencil has been added to emphasize features</a:t>
            </a:r>
          </a:p>
        </p:txBody>
      </p:sp>
    </p:spTree>
    <p:extLst>
      <p:ext uri="{BB962C8B-B14F-4D97-AF65-F5344CB8AC3E}">
        <p14:creationId xmlns:p14="http://schemas.microsoft.com/office/powerpoint/2010/main" val="2556398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9FE4B-FDF5-D14E-87FC-74CD2D135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82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9FE4B-FDF5-D14E-87FC-74CD2D135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45"/>
          <a:stretch/>
        </p:blipFill>
        <p:spPr>
          <a:xfrm>
            <a:off x="211036" y="1714505"/>
            <a:ext cx="6095981" cy="3428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05003-8443-2A49-8A63-93526D0E7695}"/>
              </a:ext>
            </a:extLst>
          </p:cNvPr>
          <p:cNvSpPr txBox="1"/>
          <p:nvPr/>
        </p:nvSpPr>
        <p:spPr>
          <a:xfrm>
            <a:off x="6283589" y="305068"/>
            <a:ext cx="609598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 CAN use a flat wall or window space and using tape, create the </a:t>
            </a:r>
          </a:p>
          <a:p>
            <a:r>
              <a:rPr lang="en-US" sz="4000" b="1" u="sng" dirty="0"/>
              <a:t>illusion of a 3D space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Lines are straight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Diagonals lead to a Vanishing Point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Vertical and Horizontal lines are parallel and perpendicular</a:t>
            </a:r>
          </a:p>
        </p:txBody>
      </p:sp>
    </p:spTree>
    <p:extLst>
      <p:ext uri="{BB962C8B-B14F-4D97-AF65-F5344CB8AC3E}">
        <p14:creationId xmlns:p14="http://schemas.microsoft.com/office/powerpoint/2010/main" val="710411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BE13A-C822-8440-A5FD-4853B2A02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25" y="0"/>
            <a:ext cx="9896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02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3C7647-6277-904D-8406-8FFB28AA6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934466"/>
            <a:ext cx="10905066" cy="49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5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4312" t="35754" r="68862" b="36153"/>
          <a:stretch/>
        </p:blipFill>
        <p:spPr bwMode="auto">
          <a:xfrm>
            <a:off x="1524000" y="79468"/>
            <a:ext cx="9144000" cy="67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515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35129" t="34854" r="38116" b="36555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33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66173" t="34037" r="8386" b="36283"/>
          <a:stretch/>
        </p:blipFill>
        <p:spPr bwMode="auto">
          <a:xfrm>
            <a:off x="1524000" y="35388"/>
            <a:ext cx="9144000" cy="68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477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3676" t="66984" r="69364" b="3880"/>
          <a:stretch/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882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34107" t="66712" r="35665" b="4152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16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5969" t="66984" r="4213" b="3335"/>
          <a:stretch/>
        </p:blipFill>
        <p:spPr bwMode="auto">
          <a:xfrm>
            <a:off x="1524000" y="35388"/>
            <a:ext cx="9144000" cy="68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365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400</Words>
  <Application>Microsoft Macintosh PowerPoint</Application>
  <PresentationFormat>Widescreen</PresentationFormat>
  <Paragraphs>64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Creating an illusion of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Ideas for when this is done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2</cp:revision>
  <dcterms:created xsi:type="dcterms:W3CDTF">2019-04-09T10:12:39Z</dcterms:created>
  <dcterms:modified xsi:type="dcterms:W3CDTF">2019-04-09T10:28:56Z</dcterms:modified>
</cp:coreProperties>
</file>