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7"/>
    <p:restoredTop sz="92781"/>
  </p:normalViewPr>
  <p:slideViewPr>
    <p:cSldViewPr snapToGrid="0" snapToObjects="1">
      <p:cViewPr varScale="1">
        <p:scale>
          <a:sx n="61" d="100"/>
          <a:sy n="61" d="100"/>
        </p:scale>
        <p:origin x="39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46369-C2DF-764C-8269-64EC31981CD6}" type="datetimeFigureOut">
              <a:rPr lang="en-US" smtClean="0"/>
              <a:t>1/9/17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B7D4D-859A-3641-ABA2-74232035B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6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Front view facial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EC5B0-3365-A941-BC6B-BE00A71872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94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Front view facial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EC5B0-3365-A941-BC6B-BE00A71872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3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0229-70CC-3041-9A49-CACD0605AE4C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719D-D941-524D-A020-0EAF3A52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45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0229-70CC-3041-9A49-CACD0605AE4C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719D-D941-524D-A020-0EAF3A52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48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0229-70CC-3041-9A49-CACD0605AE4C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719D-D941-524D-A020-0EAF3A52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97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0229-70CC-3041-9A49-CACD0605AE4C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719D-D941-524D-A020-0EAF3A52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19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0229-70CC-3041-9A49-CACD0605AE4C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719D-D941-524D-A020-0EAF3A52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94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0229-70CC-3041-9A49-CACD0605AE4C}" type="datetimeFigureOut">
              <a:rPr lang="en-US" smtClean="0"/>
              <a:t>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719D-D941-524D-A020-0EAF3A52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3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0229-70CC-3041-9A49-CACD0605AE4C}" type="datetimeFigureOut">
              <a:rPr lang="en-US" smtClean="0"/>
              <a:t>1/9/17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719D-D941-524D-A020-0EAF3A52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8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0229-70CC-3041-9A49-CACD0605AE4C}" type="datetimeFigureOut">
              <a:rPr lang="en-US" smtClean="0"/>
              <a:t>1/9/17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719D-D941-524D-A020-0EAF3A52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96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0229-70CC-3041-9A49-CACD0605AE4C}" type="datetimeFigureOut">
              <a:rPr lang="en-US" smtClean="0"/>
              <a:t>1/9/17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719D-D941-524D-A020-0EAF3A52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36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0229-70CC-3041-9A49-CACD0605AE4C}" type="datetimeFigureOut">
              <a:rPr lang="en-US" smtClean="0"/>
              <a:t>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719D-D941-524D-A020-0EAF3A52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0229-70CC-3041-9A49-CACD0605AE4C}" type="datetimeFigureOut">
              <a:rPr lang="en-US" smtClean="0"/>
              <a:t>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719D-D941-524D-A020-0EAF3A52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03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B0229-70CC-3041-9A49-CACD0605AE4C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F719D-D941-524D-A020-0EAF3A522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3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hyperlink" Target="https://www.youtube.com/watch?v=QjcHhjt6bYo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4880" y="189186"/>
            <a:ext cx="2876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Straight on view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157" y="0"/>
            <a:ext cx="5247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10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962" y="255182"/>
            <a:ext cx="385925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745" y="255182"/>
            <a:ext cx="385925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182"/>
            <a:ext cx="3859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820" y="188299"/>
            <a:ext cx="4978399" cy="8846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912" y="0"/>
            <a:ext cx="4787014" cy="8506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299"/>
            <a:ext cx="4681051" cy="831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6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85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6491" y="521916"/>
            <a:ext cx="48319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www.youtube.com/watch?v=QjcHhjt6bYo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80330" y="6234544"/>
            <a:ext cx="9611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Your job is to now finish the missing faces on the left using the ones we made together as </a:t>
            </a:r>
            <a:r>
              <a:rPr lang="en-US" smtClean="0"/>
              <a:t>your guide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4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6371" t="4148" r="1232"/>
          <a:stretch/>
        </p:blipFill>
        <p:spPr>
          <a:xfrm>
            <a:off x="179881" y="0"/>
            <a:ext cx="2353457" cy="362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951" y="0"/>
            <a:ext cx="2638269" cy="36276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18150" y="-1"/>
            <a:ext cx="2638269" cy="36276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9161" t="27274" r="50385" b="50580"/>
          <a:stretch/>
        </p:blipFill>
        <p:spPr>
          <a:xfrm>
            <a:off x="9001315" y="-1"/>
            <a:ext cx="3190685" cy="24106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001315" y="0"/>
            <a:ext cx="3190685" cy="24106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0630" y="-2"/>
            <a:ext cx="3190685" cy="24106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1059" t="65758" r="39698" b="13939"/>
          <a:stretch/>
        </p:blipFill>
        <p:spPr>
          <a:xfrm>
            <a:off x="8178680" y="3699164"/>
            <a:ext cx="4013319" cy="29548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11280" y="3699162"/>
            <a:ext cx="4567400" cy="31588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2824" t="52951" r="31663" b="24991"/>
          <a:stretch/>
        </p:blipFill>
        <p:spPr>
          <a:xfrm>
            <a:off x="0" y="3699162"/>
            <a:ext cx="4218709" cy="295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87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342" t="67273" r="22368" b="16667"/>
          <a:stretch/>
        </p:blipFill>
        <p:spPr>
          <a:xfrm>
            <a:off x="0" y="0"/>
            <a:ext cx="5299756" cy="22652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8826" t="26800" r="27699" b="57447"/>
          <a:stretch/>
        </p:blipFill>
        <p:spPr>
          <a:xfrm>
            <a:off x="8707580" y="846039"/>
            <a:ext cx="2796170" cy="18763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5299756" cy="2265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244436"/>
            <a:ext cx="5299756" cy="2265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14600" y="4509654"/>
            <a:ext cx="2785156" cy="23483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707581" y="846039"/>
            <a:ext cx="2796169" cy="18763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707580" y="2722419"/>
            <a:ext cx="2796169" cy="18763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8381" t="34458" r="51660" b="43030"/>
          <a:stretch/>
        </p:blipFill>
        <p:spPr>
          <a:xfrm>
            <a:off x="5508174" y="20783"/>
            <a:ext cx="2990988" cy="22444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68915" y="0"/>
            <a:ext cx="2930247" cy="2265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68914" y="2244436"/>
            <a:ext cx="2930247" cy="2265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30411" t="22851" r="29609" b="43305"/>
          <a:stretch/>
        </p:blipFill>
        <p:spPr>
          <a:xfrm rot="16200000">
            <a:off x="69083" y="4440571"/>
            <a:ext cx="2376434" cy="2514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9067" t="43030" r="19078" b="46061"/>
          <a:stretch/>
        </p:blipFill>
        <p:spPr>
          <a:xfrm>
            <a:off x="5043063" y="4598798"/>
            <a:ext cx="7148938" cy="178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02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</Words>
  <Application>Microsoft Macintosh PowerPoint</Application>
  <PresentationFormat>Widescreen</PresentationFormat>
  <Paragraphs>7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Sulzen</dc:creator>
  <cp:lastModifiedBy>Heather Sulzen</cp:lastModifiedBy>
  <cp:revision>1</cp:revision>
  <dcterms:created xsi:type="dcterms:W3CDTF">2017-01-09T16:55:11Z</dcterms:created>
  <dcterms:modified xsi:type="dcterms:W3CDTF">2017-01-09T16:55:37Z</dcterms:modified>
</cp:coreProperties>
</file>