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7"/>
    <p:restoredTop sz="92781"/>
  </p:normalViewPr>
  <p:slideViewPr>
    <p:cSldViewPr snapToGrid="0" snapToObjects="1">
      <p:cViewPr varScale="1">
        <p:scale>
          <a:sx n="61" d="100"/>
          <a:sy n="61" d="100"/>
        </p:scale>
        <p:origin x="39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2696C-1F10-E447-948D-39FA31CDBF57}" type="datetimeFigureOut">
              <a:rPr lang="en-US" smtClean="0"/>
              <a:t>1/9/17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5FB09-9DB2-1D4A-80CC-5D8A5E65B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49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3/4ths view facial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EC5B0-3365-A941-BC6B-BE00A71872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0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3/4ths view facial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EC5B0-3365-A941-BC6B-BE00A71872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76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9157-C2A6-E848-A414-9654F9D6C8A8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EA53-FE20-CE42-B16E-27D780AD0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71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9157-C2A6-E848-A414-9654F9D6C8A8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EA53-FE20-CE42-B16E-27D780AD0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52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9157-C2A6-E848-A414-9654F9D6C8A8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EA53-FE20-CE42-B16E-27D780AD0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2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9157-C2A6-E848-A414-9654F9D6C8A8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EA53-FE20-CE42-B16E-27D780AD0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24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9157-C2A6-E848-A414-9654F9D6C8A8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EA53-FE20-CE42-B16E-27D780AD0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48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9157-C2A6-E848-A414-9654F9D6C8A8}" type="datetimeFigureOut">
              <a:rPr lang="en-US" smtClean="0"/>
              <a:t>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EA53-FE20-CE42-B16E-27D780AD0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2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9157-C2A6-E848-A414-9654F9D6C8A8}" type="datetimeFigureOut">
              <a:rPr lang="en-US" smtClean="0"/>
              <a:t>1/9/17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EA53-FE20-CE42-B16E-27D780AD0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04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9157-C2A6-E848-A414-9654F9D6C8A8}" type="datetimeFigureOut">
              <a:rPr lang="en-US" smtClean="0"/>
              <a:t>1/9/17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EA53-FE20-CE42-B16E-27D780AD0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49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9157-C2A6-E848-A414-9654F9D6C8A8}" type="datetimeFigureOut">
              <a:rPr lang="en-US" smtClean="0"/>
              <a:t>1/9/17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EA53-FE20-CE42-B16E-27D780AD0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2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9157-C2A6-E848-A414-9654F9D6C8A8}" type="datetimeFigureOut">
              <a:rPr lang="en-US" smtClean="0"/>
              <a:t>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EA53-FE20-CE42-B16E-27D780AD0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11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9157-C2A6-E848-A414-9654F9D6C8A8}" type="datetimeFigureOut">
              <a:rPr lang="en-US" smtClean="0"/>
              <a:t>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EA53-FE20-CE42-B16E-27D780AD0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58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69157-C2A6-E848-A414-9654F9D6C8A8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EEA53-FE20-CE42-B16E-27D780AD0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9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png"/><Relationship Id="rId5" Type="http://schemas.microsoft.com/office/2007/relationships/hdphoto" Target="../media/hdphoto2.wdp"/><Relationship Id="rId6" Type="http://schemas.openxmlformats.org/officeDocument/2006/relationships/image" Target="../media/image5.png"/><Relationship Id="rId7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048" y="76200"/>
            <a:ext cx="609776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3818" y="0"/>
            <a:ext cx="1377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¾ View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4999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55" y="212652"/>
            <a:ext cx="385925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781" y="239234"/>
            <a:ext cx="385925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442" y="212652"/>
            <a:ext cx="3859255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316716" y="5366479"/>
            <a:ext cx="60944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69038" y="1966210"/>
            <a:ext cx="60944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35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349" y="0"/>
            <a:ext cx="385925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987" y="0"/>
            <a:ext cx="385925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625" y="0"/>
            <a:ext cx="3859255" cy="685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9323884" y="3882452"/>
            <a:ext cx="839797" cy="30329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86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599" y="0"/>
            <a:ext cx="3859255" cy="68580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237877" y="3867462"/>
            <a:ext cx="839797" cy="30329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222887" y="3597639"/>
            <a:ext cx="512513" cy="1783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80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48" y="425302"/>
            <a:ext cx="385925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703" y="425302"/>
            <a:ext cx="385925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958" y="425302"/>
            <a:ext cx="3859255" cy="6858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74448" y="3222885"/>
            <a:ext cx="804844" cy="2998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1838" y="4334656"/>
            <a:ext cx="804844" cy="2998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138" y="0"/>
            <a:ext cx="52959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3767" t="7316" r="33836"/>
          <a:stretch/>
        </p:blipFill>
        <p:spPr>
          <a:xfrm>
            <a:off x="164891" y="0"/>
            <a:ext cx="2353457" cy="35076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951" y="0"/>
            <a:ext cx="2638269" cy="36276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03160" y="0"/>
            <a:ext cx="2638269" cy="36276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54000" t="7727" r="10000" b="54901"/>
          <a:stretch/>
        </p:blipFill>
        <p:spPr>
          <a:xfrm>
            <a:off x="0" y="3823854"/>
            <a:ext cx="3740728" cy="28886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921" y="3823853"/>
            <a:ext cx="3620807" cy="28886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4316" y="3823852"/>
            <a:ext cx="3620807" cy="28886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96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69157" t="24683" r="19353" b="69983"/>
          <a:stretch/>
        </p:blipFill>
        <p:spPr>
          <a:xfrm>
            <a:off x="260661" y="2386442"/>
            <a:ext cx="2493818" cy="1447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5805" t="14740" r="14871" b="79925"/>
          <a:stretch/>
        </p:blipFill>
        <p:spPr>
          <a:xfrm>
            <a:off x="0" y="464125"/>
            <a:ext cx="4194070" cy="1447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477981"/>
            <a:ext cx="4194070" cy="14339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94070" y="477980"/>
            <a:ext cx="4194070" cy="14339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1309" y="2424541"/>
            <a:ext cx="2503170" cy="140970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86842" y="2431472"/>
            <a:ext cx="2449184" cy="140277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" y="4308758"/>
            <a:ext cx="4098927" cy="251460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98926" y="4287972"/>
            <a:ext cx="3899003" cy="25042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4490" t="60773" r="8577" b="22867"/>
          <a:stretch/>
        </p:blipFill>
        <p:spPr>
          <a:xfrm>
            <a:off x="0" y="4308759"/>
            <a:ext cx="4098927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1060" t="31515" b="56667"/>
          <a:stretch/>
        </p:blipFill>
        <p:spPr>
          <a:xfrm>
            <a:off x="5681571" y="2026226"/>
            <a:ext cx="6510428" cy="18080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4888" t="20000" r="72061" b="65202"/>
          <a:stretch/>
        </p:blipFill>
        <p:spPr>
          <a:xfrm>
            <a:off x="9954491" y="3834243"/>
            <a:ext cx="2142365" cy="310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23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Microsoft Macintosh PowerPoint</Application>
  <PresentationFormat>Widescreen</PresentationFormat>
  <Paragraphs>5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Sulzen</dc:creator>
  <cp:lastModifiedBy>Heather Sulzen</cp:lastModifiedBy>
  <cp:revision>1</cp:revision>
  <dcterms:created xsi:type="dcterms:W3CDTF">2017-01-09T16:52:50Z</dcterms:created>
  <dcterms:modified xsi:type="dcterms:W3CDTF">2017-01-09T16:53:09Z</dcterms:modified>
</cp:coreProperties>
</file>