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54"/>
    <p:restoredTop sz="74541"/>
  </p:normalViewPr>
  <p:slideViewPr>
    <p:cSldViewPr snapToGrid="0" snapToObjects="1">
      <p:cViewPr varScale="1">
        <p:scale>
          <a:sx n="45" d="100"/>
          <a:sy n="45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F2A34-E67F-EF4B-AC49-C4EF5BB31D47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B316D-AC26-A343-9FC6-CBCA28B11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9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dirty="0"/>
              <a:t>Essential Question: </a:t>
            </a:r>
            <a:r>
              <a:rPr lang="en-US" sz="1200" dirty="0"/>
              <a:t>What does a Sustained Investigation look like?</a:t>
            </a:r>
          </a:p>
          <a:p>
            <a:r>
              <a:rPr lang="en-US" sz="1200" b="1" u="sng" dirty="0"/>
              <a:t>Learning Target</a:t>
            </a:r>
            <a:r>
              <a:rPr lang="en-US" sz="1200" dirty="0"/>
              <a:t>: I can create more than one work of art using the same theme, documenting my process and demonstrating growth</a:t>
            </a:r>
          </a:p>
          <a:p>
            <a:pPr marL="0" indent="0">
              <a:buFont typeface="+mj-lt"/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B316D-AC26-A343-9FC6-CBCA28B116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2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 these questions: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i="1" dirty="0"/>
              <a:t>What theme did you choose for your Sustained Investigation?</a:t>
            </a:r>
          </a:p>
          <a:p>
            <a:pPr marL="228600" indent="-228600">
              <a:buFont typeface="+mj-lt"/>
              <a:buAutoNum type="arabicPeriod"/>
            </a:pPr>
            <a:r>
              <a:rPr lang="en-US" i="1" dirty="0"/>
              <a:t>What is the purpose of planning in our sketchbook?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B316D-AC26-A343-9FC6-CBCA28B116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87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 this question: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did you learn while making artwork #1?</a:t>
            </a:r>
          </a:p>
          <a:p>
            <a:pPr marL="228600" indent="-228600">
              <a:buFont typeface="+mj-lt"/>
              <a:buAutoNum type="arabicPeriod"/>
            </a:pPr>
            <a:endParaRPr lang="en-US" sz="1200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B316D-AC26-A343-9FC6-CBCA28B116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3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 this question: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purpose of critiquing someone’s art?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comment did you find helpful while having your piece critiqued?</a:t>
            </a:r>
          </a:p>
          <a:p>
            <a:pPr marL="228600" indent="-228600">
              <a:buFont typeface="+mj-lt"/>
              <a:buAutoNum type="arabicPeriod"/>
            </a:pPr>
            <a:endParaRPr lang="en-US" sz="1200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B316D-AC26-A343-9FC6-CBCA28B116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87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Compositional Decision Making; Answer these questions…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/>
              <a:t>Why do we have to create more than one thumbnail sketch when planning our compositions?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/>
              <a:t>How did you choose your composition for the second artwork?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B316D-AC26-A343-9FC6-CBCA28B116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73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Answer the question:</a:t>
            </a:r>
          </a:p>
          <a:p>
            <a:pPr marL="228600" indent="-228600">
              <a:buFont typeface="+mj-lt"/>
              <a:buAutoNum type="arabicPeriod"/>
            </a:pPr>
            <a:r>
              <a:rPr lang="en-US" i="1" dirty="0"/>
              <a:t>This was an open media assignment. Why did you choose this material to work with?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B316D-AC26-A343-9FC6-CBCA28B116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03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 the questions: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is what you learned from artwork #1 evident in this work of art?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did you learn while making artwork #2?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endParaRPr lang="en-US" sz="1200" b="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B316D-AC26-A343-9FC6-CBCA28B116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5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 the questions: 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does a sustained investigation look like?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did you show growth in your sustained investigation?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B316D-AC26-A343-9FC6-CBCA28B116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6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1668D-A5DF-F64C-AB71-FDF025AAE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F63D5-A534-624D-9404-CD67B8FAF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3793A-EB3E-7448-9A6F-176628E05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05D63-6C56-8F41-B056-C37D30ACA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011AA-07D9-2C4D-A775-864014174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4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0EFE1-CAC9-B148-AD32-61E73FD6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D4244-FB5D-9D43-BB7C-DF16B106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2AC81-F09D-D347-A7AF-1E0FE71F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3AFCA-9E5D-9349-A00E-43B05167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F473C-5BEE-6B40-A7DE-B25EDCDE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1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ED7A4E-D7A5-0A41-8153-222D23BFA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8883E-9CC9-2A40-8906-61FBB12FD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6734C-D1FE-734D-AE6F-0C1182B8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783E3-3A00-3146-844D-CD8113BA3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1B435-A552-AF40-A28B-99B191958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0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FDBF6-4E39-7348-A791-A6CCC589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9A06E-7E7A-8541-9C16-0E0C97D6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F1E19-FF3F-9A4D-A60C-FD3FE81B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2FB1F-757A-2646-9E9E-3284E2895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CF350-813C-8F44-9F02-893E63EF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2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4627D-7588-074D-B8EB-14E4C77C2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6BD5A-3429-714C-8595-FAA0FD88E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25CC5-A2C6-3245-AC5D-0F3B84523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230EA-CA00-514A-9359-E3CFB4B8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0A1CE-86F5-B44E-8593-216059702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580C-84A4-DF40-B33C-06F8BCE01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ED5C0-8B7C-0643-B79F-185DB4731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63F62-37C7-4C4C-A5C5-3C6658262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E9C3E-7E03-C34E-B75E-D2A697B0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69DB5-D874-CD4E-A654-F0E4A09B7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AD185-C00B-6441-82FF-BB6334F2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B87A9-8F06-4747-A466-1EDADD99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5D7A5-A94C-4047-B114-6872A9665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D54C71-8BC6-DE45-AC6B-89F1BC25D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B7C384-AFD2-B84F-859F-1EA7A95D1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F4C58-3638-3E49-A739-121053E7C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FA2A99-FF3B-134C-A096-27873B10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6D9116-E331-1145-BC42-1DDB738A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13D542-7F06-CC43-9688-DF049A6E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4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EA561-E0BB-A142-A3F4-BFDE97F42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4FC385-AD1B-B247-8BCA-A6CA4134B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0345A-72FA-A34C-95EB-37664205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348AF-09C2-9047-92DD-3CDA190D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2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DC1E4-4063-7945-9D2E-8A0C618F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1588E3-D0EE-B74D-8476-F5178F79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43B80-AC3F-624F-994F-C367B84A9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2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DA843-DE45-5048-92A1-1D2E6C139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635A0-F0AE-054B-9513-501F591DF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04A3D-BE7C-A649-B6EC-4EB8DED57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D3279-5DBE-9342-97E8-35F64A3D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05C2A-1D34-2C4B-AAEA-990F604C6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670AD-0DAE-BF46-B26D-1366FE2D8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1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9CED9-7A24-2447-80FA-DBACEAAE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0A925C-EF58-F545-A436-6D37408BD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8CA79-E42C-1D42-BAEC-ED72D7D2F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98E1-EF6E-6448-83A5-8010E5FE7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A732E-9AFC-744F-B5D1-9C7D7F74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BCAC9-6F7F-1643-8C00-5E6D376C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7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48B2FF-9630-1841-B73C-E8C7EEC6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98518-50E4-1F4F-BF87-21002937F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F7910-4D4C-DD47-9CB1-6C143DB83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39289-F08E-7B48-A57F-748B28B9C325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2FFA1-7720-6042-9769-43DFEBDA5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5D21D-278B-3C43-8BB3-72428D128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AAE61-9FA6-0F4D-9D9B-3E933B9D0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0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1C60F-350A-B740-9B50-7D5F3CD2D6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2D Sustained Investigation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C12BB-B14A-7745-9CAD-74B3238CCC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62029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8FED9-EC80-B643-8F99-097949D2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50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u="sng" dirty="0"/>
              <a:t>Picture of your first Sketchbook planning page goes here</a:t>
            </a:r>
          </a:p>
          <a:p>
            <a:pPr marL="0" indent="0" algn="ctr">
              <a:buNone/>
            </a:pPr>
            <a:endParaRPr lang="en-US" sz="4000" dirty="0"/>
          </a:p>
          <a:p>
            <a:pPr algn="ctr"/>
            <a:r>
              <a:rPr lang="en-US" sz="4000" dirty="0"/>
              <a:t>Thumbnail Sketches</a:t>
            </a:r>
          </a:p>
          <a:p>
            <a:pPr algn="ctr"/>
            <a:r>
              <a:rPr lang="en-US" sz="4000" dirty="0"/>
              <a:t>Your writing/planning</a:t>
            </a:r>
          </a:p>
          <a:p>
            <a:pPr algn="ctr"/>
            <a:r>
              <a:rPr lang="en-US" sz="4000" dirty="0"/>
              <a:t>Different color schemes</a:t>
            </a:r>
          </a:p>
        </p:txBody>
      </p:sp>
    </p:spTree>
    <p:extLst>
      <p:ext uri="{BB962C8B-B14F-4D97-AF65-F5344CB8AC3E}">
        <p14:creationId xmlns:p14="http://schemas.microsoft.com/office/powerpoint/2010/main" val="202192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8FED9-EC80-B643-8F99-097949D2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5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/>
              <a:t>Picture of your First Artwork IN PROGRESS goes here</a:t>
            </a:r>
          </a:p>
        </p:txBody>
      </p:sp>
    </p:spTree>
    <p:extLst>
      <p:ext uri="{BB962C8B-B14F-4D97-AF65-F5344CB8AC3E}">
        <p14:creationId xmlns:p14="http://schemas.microsoft.com/office/powerpoint/2010/main" val="205566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8FED9-EC80-B643-8F99-097949D2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5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/>
              <a:t>Picture of your First Artwork FINISHED</a:t>
            </a:r>
          </a:p>
          <a:p>
            <a:pPr marL="0" indent="0" algn="ctr">
              <a:buNone/>
            </a:pPr>
            <a:endParaRPr lang="en-US" sz="4000" dirty="0"/>
          </a:p>
          <a:p>
            <a:pPr algn="ctr"/>
            <a:r>
              <a:rPr lang="en-US" sz="4000" dirty="0"/>
              <a:t>This should be a good photograph</a:t>
            </a:r>
          </a:p>
          <a:p>
            <a:pPr algn="ctr"/>
            <a:r>
              <a:rPr lang="en-US" sz="4000" dirty="0"/>
              <a:t>No tape should be in the photo</a:t>
            </a:r>
          </a:p>
        </p:txBody>
      </p:sp>
    </p:spTree>
    <p:extLst>
      <p:ext uri="{BB962C8B-B14F-4D97-AF65-F5344CB8AC3E}">
        <p14:creationId xmlns:p14="http://schemas.microsoft.com/office/powerpoint/2010/main" val="248560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8FED9-EC80-B643-8F99-097949D2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5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/>
              <a:t>Picture of your Sketchbook with student comments</a:t>
            </a:r>
          </a:p>
        </p:txBody>
      </p:sp>
    </p:spTree>
    <p:extLst>
      <p:ext uri="{BB962C8B-B14F-4D97-AF65-F5344CB8AC3E}">
        <p14:creationId xmlns:p14="http://schemas.microsoft.com/office/powerpoint/2010/main" val="284656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8FED9-EC80-B643-8F99-097949D2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1825625"/>
            <a:ext cx="11630024" cy="3575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/>
              <a:t>Picture of your SECOND Sketchbook planning page goes here</a:t>
            </a:r>
          </a:p>
          <a:p>
            <a:pPr marL="0" indent="0" algn="ctr">
              <a:buNone/>
            </a:pPr>
            <a:endParaRPr lang="en-US" sz="4000" dirty="0"/>
          </a:p>
          <a:p>
            <a:pPr algn="ctr"/>
            <a:r>
              <a:rPr lang="en-US" sz="4000" dirty="0"/>
              <a:t>Thumbnail Sketches</a:t>
            </a:r>
          </a:p>
          <a:p>
            <a:pPr algn="ctr"/>
            <a:r>
              <a:rPr lang="en-US" sz="4000" dirty="0"/>
              <a:t>Your writing/planning</a:t>
            </a:r>
          </a:p>
        </p:txBody>
      </p:sp>
    </p:spTree>
    <p:extLst>
      <p:ext uri="{BB962C8B-B14F-4D97-AF65-F5344CB8AC3E}">
        <p14:creationId xmlns:p14="http://schemas.microsoft.com/office/powerpoint/2010/main" val="101288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8FED9-EC80-B643-8F99-097949D2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5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/>
              <a:t>Picture of your SECOND Artwork IN PROGRESS goes here</a:t>
            </a:r>
          </a:p>
        </p:txBody>
      </p:sp>
    </p:spTree>
    <p:extLst>
      <p:ext uri="{BB962C8B-B14F-4D97-AF65-F5344CB8AC3E}">
        <p14:creationId xmlns:p14="http://schemas.microsoft.com/office/powerpoint/2010/main" val="64628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8FED9-EC80-B643-8F99-097949D2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5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/>
              <a:t>Picture of your SECOND Artwork FINISHED</a:t>
            </a:r>
          </a:p>
          <a:p>
            <a:pPr marL="0" indent="0" algn="ctr">
              <a:buNone/>
            </a:pPr>
            <a:endParaRPr lang="en-US" sz="4000" dirty="0"/>
          </a:p>
          <a:p>
            <a:pPr algn="ctr"/>
            <a:r>
              <a:rPr lang="en-US" sz="4000" dirty="0"/>
              <a:t>This should be a good photograph</a:t>
            </a:r>
          </a:p>
          <a:p>
            <a:pPr algn="ctr"/>
            <a:r>
              <a:rPr lang="en-US" sz="4000" dirty="0"/>
              <a:t>No tape should be in the photo</a:t>
            </a:r>
          </a:p>
        </p:txBody>
      </p:sp>
    </p:spTree>
    <p:extLst>
      <p:ext uri="{BB962C8B-B14F-4D97-AF65-F5344CB8AC3E}">
        <p14:creationId xmlns:p14="http://schemas.microsoft.com/office/powerpoint/2010/main" val="30427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1BBF7-39B6-184A-B5AE-02BE34A5C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5950" y="2365373"/>
            <a:ext cx="3228975" cy="24034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/>
              <a:t>Picture of your FIRST Artwork FINISHED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469B1-62C7-304F-9C44-F83D73A1B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2365373"/>
            <a:ext cx="3448050" cy="203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/>
              <a:t>Picture of your SECOND Artwork FINISHED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9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327</Words>
  <Application>Microsoft Macintosh PowerPoint</Application>
  <PresentationFormat>Widescreen</PresentationFormat>
  <Paragraphs>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2D Sustained Investigation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Final Reflection</dc:title>
  <dc:creator>Heather Sulzen</dc:creator>
  <cp:lastModifiedBy>Heather Sulzen</cp:lastModifiedBy>
  <cp:revision>10</cp:revision>
  <dcterms:created xsi:type="dcterms:W3CDTF">2018-12-10T15:16:02Z</dcterms:created>
  <dcterms:modified xsi:type="dcterms:W3CDTF">2018-12-10T19:55:55Z</dcterms:modified>
</cp:coreProperties>
</file>